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76" r:id="rId3"/>
    <p:sldId id="295" r:id="rId4"/>
    <p:sldId id="278" r:id="rId5"/>
    <p:sldId id="280" r:id="rId6"/>
    <p:sldId id="281" r:id="rId7"/>
    <p:sldId id="297" r:id="rId8"/>
    <p:sldId id="298" r:id="rId9"/>
    <p:sldId id="299" r:id="rId10"/>
    <p:sldId id="300" r:id="rId11"/>
    <p:sldId id="282" r:id="rId12"/>
    <p:sldId id="284" r:id="rId13"/>
    <p:sldId id="285" r:id="rId14"/>
    <p:sldId id="286" r:id="rId15"/>
    <p:sldId id="287" r:id="rId16"/>
    <p:sldId id="292" r:id="rId17"/>
    <p:sldId id="290" r:id="rId18"/>
    <p:sldId id="256" r:id="rId19"/>
    <p:sldId id="258" r:id="rId20"/>
    <p:sldId id="260" r:id="rId21"/>
    <p:sldId id="274" r:id="rId22"/>
    <p:sldId id="267" r:id="rId23"/>
    <p:sldId id="268" r:id="rId24"/>
    <p:sldId id="272" r:id="rId25"/>
    <p:sldId id="273" r:id="rId26"/>
    <p:sldId id="296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4" r:id="rId38"/>
    <p:sldId id="312" r:id="rId39"/>
    <p:sldId id="31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76827-5815-40E4-97E9-1FE7C671CC1E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BDA7D-E86A-435E-B995-0C2EA5BFF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davaj_druzhit.mp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2;&#1088;&#1080;&#1085;&#1072;%20&#1044;&#1077;&#1074;&#1103;&#1090;&#1086;&#1074;&#1072;%20-%20&#1055;&#1086;&#1087;&#1091;&#1088;&#1088;&#1080;%20(&#1084;&#1080;&#1085;&#1091;&#1089;).mp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pesenka_druzej_po_doroge_s_oblakami.mp3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reamworlds.ru/uploads/posts/2010-01/1263635251_1231201882_1467514-1-im-sorry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1.liveinternet.ru/images/attach/c/2/72/494/72494698_72267838_64644178_023346539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data-zahete-detey.dohod2011.ru/image/rebenok%204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pesenka_druzej_multi-pulti.mp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data-zahete-detey.dohod2011.ru/image/rebenok%204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img1.liveinternet.ru/images/attach/c/2/72/494/72494698_72267838_64644178_023346539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market.adensya.ru/data/catalog/2/3/f/4b9f57560e45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eefore.ru/pics3/osa_3103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egemen.kz/images/%D0%9A%D0%BE%D0%B7%D0%B0-3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satoc.ru/xvoinie/6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velina.ru/images/uploads/ubpfattach/1310624732_119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g0.liveinternet.ru/images/attach/c/8/101/137/101137774_520726238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apikabu.ru/img_n/2012-08_4/7fz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ljplus.ru/img/d/o/donor_darom/ez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ydom74.ru/files/images/skamejki6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kamdm.ru/images/pages/pages/79/6_b.jpg" TargetMode="External"/><Relationship Id="rId9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prom.ua/3698491_w640_h640_babylonb1002s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2.darudar.org/s600/00/00/d2/7f/d27f89c1c74979fd4e94c1eb269b5eb3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superpokupka.ru/images/detailed/8/89124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s15.radikal.ru/i189/1104/43/b290c666da4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1.chitalnya.ru/upload2/457/886163571849465344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metronews.ru/novosti/pod-peterburgom-pensioneru-vonzili-osinovyj-kol-v-gorlo/TpoleC---PBdcJF2c007o/kol_primitivniy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76325" y="723900"/>
            <a:ext cx="7096075" cy="4361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Мой верный друг – 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Русский язык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5333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«Б»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я емкость для солений,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«Т»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в конце я предложений.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1124744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(Бочка – точка)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4790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«М»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пчела несет домой,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«Л»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на речке он зимой.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420888"/>
            <a:ext cx="243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(Мед – лед)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«Н»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он детям ночью снится,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«К»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в жару дает напиться.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3933056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(Сон – сок)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653136"/>
            <a:ext cx="495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«П»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идет он от кастрюли,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«Ш»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на ниточке у Юли.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5301208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(Пар – шар)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733256"/>
            <a:ext cx="5267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«Р»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вас сыпью награждает,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«Н»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на скачках побеждает.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6237312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(Корь – конь)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073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ПОКОРИТЕЛИ ВЕРШИН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827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Кто быстрее всех вставит правильные буквы,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не сделав ни одного ошибочного шага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645024"/>
            <a:ext cx="79946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МАГНИТОФОН,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КАРНАВАЛ, САНАТОРИЙ,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БИБЛИОТЕКА, БРОШЮРА, АРОМАТ,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ГИГАНТСКИЙ, ИНТЕРЬЕР, ЖОНГЛЁР, ПОМОЩНИК,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ПРИГЛАСИТЬ, ФАНТАСТИКА,ФОНТАН, ФЕСТИВАЛЬ, ШОССЕ.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Сердце 4">
            <a:hlinkClick r:id="rId2" action="ppaction://hlinkfile"/>
          </p:cNvPr>
          <p:cNvSpPr/>
          <p:nvPr/>
        </p:nvSpPr>
        <p:spPr>
          <a:xfrm>
            <a:off x="323528" y="6093296"/>
            <a:ext cx="504056" cy="432048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76872"/>
            <a:ext cx="713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ВОПРОСЫ-ПОДСКАЗКИ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618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1. Размолвка между друзьями, товарищами?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33265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ССОРА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607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2. Предприятие, здание с приспособлением 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      для размола зерна?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112474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МЕЛЬНИЦА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88840"/>
            <a:ext cx="6106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3. Человек, который служит в армии, воюет; 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тот, кто сражается с врагом?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20608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ВОИН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96952"/>
            <a:ext cx="601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4. Почва, верхний слой коры нашей 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      планеты, поверхность?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306896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ЗЕМЛЯ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077072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5. Драгоценный металл желтого цвета?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4077072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ЗОЛОТО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229200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6. Способность терпеть?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515719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ТЕРПЕНИЕ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44824"/>
            <a:ext cx="70022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ТВЕРДЫЙ ЗНАК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95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называется кран, который поднимает тяжелые грузы?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1052736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Подъемный кран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называются грибы, которые нельзя есть?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204864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Несъедобные грибы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996952"/>
            <a:ext cx="599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говорят о ком-то, кто сжался от холода?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350100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Съежился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149080"/>
            <a:ext cx="733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Как называется дорога, круто поднимающаяся вверх?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65313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Подъем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085184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Сообщить о чем-то - …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530120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Объявить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94928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Соединить вместе - …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6093296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Объединить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533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Приблизиться к чему-то на машине - …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764704"/>
            <a:ext cx="133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Подъехать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704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Одно нужно отделить, отсоединить друг от друга - …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2204864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Разъединить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708920"/>
            <a:ext cx="502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Каким бывает воробей после драки?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3284984"/>
            <a:ext cx="177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Взъерошенным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933056"/>
            <a:ext cx="542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Как называется крытый вход в здание?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4221088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Подъезд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797152"/>
            <a:ext cx="625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Каким становится зверь, если его разозлить?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5229200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Разъяренным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5805264"/>
            <a:ext cx="564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Что проводят при помощи фотоаппарата,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фоторужья, кинокамеры, видеокамеры?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60932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Съемку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08720"/>
            <a:ext cx="6046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СЛОВО-ЭСКАЛАТОР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916832"/>
            <a:ext cx="859787" cy="481817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ЯРМАРКА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916832"/>
            <a:ext cx="859787" cy="481817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АКРАМЬЯ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Улыбающееся лицо 5">
            <a:hlinkClick r:id="rId2" action="ppaction://hlinkfile"/>
          </p:cNvPr>
          <p:cNvSpPr/>
          <p:nvPr/>
        </p:nvSpPr>
        <p:spPr>
          <a:xfrm>
            <a:off x="323528" y="6021288"/>
            <a:ext cx="432048" cy="50405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00174"/>
            <a:ext cx="694267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Нужно вставить в скобки слово,</a:t>
            </a:r>
          </a:p>
          <a:p>
            <a:r>
              <a:rPr lang="ru-RU" sz="2000" b="1" dirty="0" smtClean="0"/>
              <a:t>которое было бы концом первого слова и началом второго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500306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Пе________________ол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571744"/>
            <a:ext cx="11469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Пе</a:t>
            </a:r>
            <a:r>
              <a:rPr lang="ru-RU" i="1" dirty="0" smtClean="0"/>
              <a:t>(сок)</a:t>
            </a:r>
            <a:r>
              <a:rPr lang="ru-RU" dirty="0" err="1" smtClean="0"/>
              <a:t>ол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3214686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По________________арь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3286124"/>
            <a:ext cx="13420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</a:t>
            </a:r>
            <a:r>
              <a:rPr lang="ru-RU" i="1" dirty="0" smtClean="0"/>
              <a:t>(ток)</a:t>
            </a:r>
            <a:r>
              <a:rPr lang="ru-RU" dirty="0" err="1" smtClean="0"/>
              <a:t>арь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392906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Ро_________________еха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3857628"/>
            <a:ext cx="13086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Ро</a:t>
            </a:r>
            <a:r>
              <a:rPr lang="ru-RU" i="1" dirty="0" smtClean="0"/>
              <a:t>(пот)</a:t>
            </a:r>
            <a:r>
              <a:rPr lang="ru-RU" dirty="0" err="1" smtClean="0"/>
              <a:t>еха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4572008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Дес________________омок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4572008"/>
            <a:ext cx="16143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Дес</a:t>
            </a:r>
            <a:r>
              <a:rPr lang="ru-RU" i="1" dirty="0" smtClean="0"/>
              <a:t>(пот)</a:t>
            </a:r>
            <a:r>
              <a:rPr lang="ru-RU" dirty="0" err="1" smtClean="0"/>
              <a:t>омок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535782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У__________________од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5429264"/>
            <a:ext cx="10184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r>
              <a:rPr lang="ru-RU" i="1" dirty="0" smtClean="0"/>
              <a:t>(гол)</a:t>
            </a:r>
            <a:r>
              <a:rPr lang="ru-RU" dirty="0" smtClean="0"/>
              <a:t>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02" y="6072206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Са_________________он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6000768"/>
            <a:ext cx="11624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Са</a:t>
            </a:r>
            <a:r>
              <a:rPr lang="ru-RU" i="1" dirty="0" smtClean="0"/>
              <a:t>(рай)</a:t>
            </a:r>
            <a:r>
              <a:rPr lang="ru-RU" dirty="0" smtClean="0"/>
              <a:t>он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214290"/>
            <a:ext cx="480439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СЛОВА-МОСТЫ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562365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Спрятанное слово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428736"/>
            <a:ext cx="849527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В этом конкурсе требуется вставить слово, которое означало бы то же, что</a:t>
            </a:r>
          </a:p>
          <a:p>
            <a:r>
              <a:rPr lang="ru-RU" sz="2000" b="1" dirty="0" smtClean="0"/>
              <a:t>и слова, стоящие справа и слева.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499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Бег лошади - _____________ - танец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928934"/>
            <a:ext cx="512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Родник - _______________ - отмычка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500438"/>
            <a:ext cx="691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Молодая ветка - ___________ - самовольный уход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143380"/>
            <a:ext cx="497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Животное - ___________ - нежность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786322"/>
            <a:ext cx="492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Награда - </a:t>
            </a:r>
            <a:r>
              <a:rPr lang="ru-RU" sz="2400" b="1" dirty="0" err="1" smtClean="0"/>
              <a:t>___________организация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500702"/>
            <a:ext cx="705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Широкая улица - _____________ - программа, план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29586" y="2357430"/>
            <a:ext cx="81028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галоп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24" y="2928934"/>
            <a:ext cx="70564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ключ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24" y="3571876"/>
            <a:ext cx="81624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побег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24" y="4214818"/>
            <a:ext cx="80336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ласка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01024" y="4857760"/>
            <a:ext cx="87254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орден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58148" y="5572140"/>
            <a:ext cx="119616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проспект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254" y="980728"/>
            <a:ext cx="83382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НЕОБЫЧНЫЕ СЛОВА</a:t>
            </a:r>
            <a:endParaRPr lang="ru-RU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332" y="2924944"/>
            <a:ext cx="66255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Из предложенных карточек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нужно составить слова,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которые начинаются с буквы 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Улыбающееся лицо 3">
            <a:hlinkClick r:id="rId2" action="ppaction://hlinkfile"/>
          </p:cNvPr>
          <p:cNvSpPr/>
          <p:nvPr/>
        </p:nvSpPr>
        <p:spPr>
          <a:xfrm>
            <a:off x="395536" y="5949280"/>
            <a:ext cx="504056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7305" y="285728"/>
            <a:ext cx="7432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СЛОВО- «ПЕРЕВЕРТЕНЬ»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1247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Палиндром – это слово, фраза или стих, имеющие одинаковый смысл </a:t>
            </a:r>
          </a:p>
          <a:p>
            <a:r>
              <a:rPr lang="ru-RU" sz="2000" b="1" dirty="0" smtClean="0"/>
              <a:t>при чтении слева направо или обратно.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643182"/>
            <a:ext cx="163538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НАГАН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2643182"/>
            <a:ext cx="191379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ПОТОП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2643182"/>
            <a:ext cx="180158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РОТОР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857628"/>
            <a:ext cx="199689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ДОВОД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3857628"/>
            <a:ext cx="196233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ДОХОД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3857628"/>
            <a:ext cx="172528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ЗАКАЗ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4857760"/>
            <a:ext cx="206191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КОМОК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6248" y="4857760"/>
            <a:ext cx="177016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КАЗАК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5000636"/>
            <a:ext cx="171527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ЛЕТЕЛ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5786454"/>
            <a:ext cx="223490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ШАЛАШ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157391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ШИШ, ОГО, АГА, АГУ</a:t>
            </a:r>
          </a:p>
          <a:p>
            <a:r>
              <a:rPr lang="ru-RU" sz="3600" b="1" dirty="0" smtClean="0"/>
              <a:t>Упражнялись на лугу.</a:t>
            </a:r>
          </a:p>
          <a:p>
            <a:r>
              <a:rPr lang="ru-RU" sz="3600" b="1" dirty="0" smtClean="0"/>
              <a:t>КОК, ДОХОД, ПОТОП И ДЕД</a:t>
            </a:r>
          </a:p>
          <a:p>
            <a:r>
              <a:rPr lang="ru-RU" sz="3600" b="1" dirty="0" smtClean="0"/>
              <a:t>Им готовили обед.</a:t>
            </a:r>
          </a:p>
          <a:p>
            <a:r>
              <a:rPr lang="ru-RU" sz="3600" b="1" dirty="0" smtClean="0"/>
              <a:t>ЦЫЦ, КОМОК, ЗАКАЗ, КАЗАК</a:t>
            </a:r>
          </a:p>
          <a:p>
            <a:r>
              <a:rPr lang="ru-RU" sz="3600" b="1" dirty="0" smtClean="0"/>
              <a:t>Собирали в путь рюкзак.</a:t>
            </a:r>
          </a:p>
          <a:p>
            <a:r>
              <a:rPr lang="ru-RU" sz="3600" b="1" dirty="0" smtClean="0"/>
              <a:t>ПОП, ШАЛАШ, РАДАР И МИМ</a:t>
            </a:r>
          </a:p>
          <a:p>
            <a:r>
              <a:rPr lang="ru-RU" sz="3600" b="1" dirty="0" smtClean="0"/>
              <a:t>Дружно помогали им.</a:t>
            </a:r>
          </a:p>
          <a:p>
            <a:r>
              <a:rPr lang="ru-RU" sz="3600" b="1" dirty="0" smtClean="0"/>
              <a:t>ДОВОД, ОКО, ПУП, НАГАН</a:t>
            </a:r>
          </a:p>
          <a:p>
            <a:r>
              <a:rPr lang="ru-RU" sz="3600" b="1" dirty="0" smtClean="0"/>
              <a:t>На песке чертили план.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472219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 СЛОВ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502983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Нужно назвать слово, которое: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433" y="2500306"/>
            <a:ext cx="839056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в переводе с латинского означает «водная краска»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00826" y="3429000"/>
            <a:ext cx="23695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АКВАРЕЛЬ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143380"/>
            <a:ext cx="794974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слово, заимствованное из французского языка, которое </a:t>
            </a:r>
          </a:p>
          <a:p>
            <a:r>
              <a:rPr lang="ru-RU" sz="2400" b="1" dirty="0" smtClean="0"/>
              <a:t>имеет значение «сельский вид»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5500702"/>
            <a:ext cx="221086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ПЕЙЗАЖ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59515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Нужно определить точное название: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886723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имя этой желтой голосистой птичке дала ее родина –</a:t>
            </a:r>
          </a:p>
          <a:p>
            <a:r>
              <a:rPr lang="ru-RU" sz="2800" b="1" dirty="0" smtClean="0"/>
              <a:t>                                                                      Канарские острова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2857496"/>
            <a:ext cx="301717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КАНАРЕЙКА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857628"/>
            <a:ext cx="8605304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это слово – международный научный термин, </a:t>
            </a:r>
          </a:p>
          <a:p>
            <a:r>
              <a:rPr lang="ru-RU" sz="2800" b="1" dirty="0" smtClean="0"/>
              <a:t>образованный от латинского «вита» (жизнь) </a:t>
            </a:r>
          </a:p>
          <a:p>
            <a:r>
              <a:rPr lang="ru-RU" sz="2800" b="1" dirty="0" smtClean="0"/>
              <a:t>и обозначающий: вещество, необходимое для жизни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5643578"/>
            <a:ext cx="282641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ВИТАМИН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5628465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ВОПРОСЫ-ШУТКИ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643050"/>
            <a:ext cx="388465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Какого цвета бывает скука?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2000240"/>
            <a:ext cx="272202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i="1" dirty="0" smtClean="0"/>
              <a:t>Скука – тоска зеленая.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571744"/>
            <a:ext cx="681353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Могут ли правда и опыт иметь неприятный вкус?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3071810"/>
            <a:ext cx="3616567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i="1" dirty="0" smtClean="0"/>
              <a:t>Горькая правда, горький опыт.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3571876"/>
            <a:ext cx="67053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Может ли свет находиться в жидком состоянии?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143380"/>
            <a:ext cx="508248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i="1" dirty="0" smtClean="0"/>
              <a:t>В выражении «пролить свет на что-либо».</a:t>
            </a:r>
            <a:endParaRPr lang="ru-RU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4714884"/>
            <a:ext cx="602376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Что можно набрать, ничего не беря в руки?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5286388"/>
            <a:ext cx="217790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i="1" dirty="0" smtClean="0"/>
              <a:t>Номер телефона.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5715016"/>
            <a:ext cx="76158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Можно ли отрезать без ножа или режущего предмета?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24" y="6215082"/>
            <a:ext cx="449456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i="1" dirty="0" smtClean="0"/>
              <a:t>Можно: отрезать – резко ответить.</a:t>
            </a:r>
            <a:endParaRPr lang="ru-RU" sz="2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692606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Из середины слова нужно вынуть несколько букв </a:t>
            </a:r>
          </a:p>
          <a:p>
            <a:r>
              <a:rPr lang="ru-RU" sz="2400" b="1" dirty="0" smtClean="0"/>
              <a:t>(угадай, каких?), чтобы получилось другое слово.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14386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КОЛБАСА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1285860"/>
            <a:ext cx="201196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/>
              <a:t>Девичья краса - 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429520" y="1214422"/>
            <a:ext cx="72545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КОСА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168360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ПАССАЖИР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1928802"/>
            <a:ext cx="399731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/>
              <a:t>Большой праздник: … на весь мир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500958" y="1928802"/>
            <a:ext cx="60465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ПИР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2500306"/>
            <a:ext cx="15071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РЕКЛАМА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2571744"/>
            <a:ext cx="346992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/>
              <a:t>Где хорошо плавать летом?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20" y="2571744"/>
            <a:ext cx="68961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РЕКА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3214686"/>
            <a:ext cx="14381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СТАНЦИЯ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71736" y="3286124"/>
            <a:ext cx="490262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/>
              <a:t>Как называется много волков или собак?</a:t>
            </a:r>
            <a:endParaRPr lang="ru-RU" sz="20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72396" y="3286124"/>
            <a:ext cx="67717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СТАЯ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3857628"/>
            <a:ext cx="18301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ГАСТРОНОМ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3929066"/>
            <a:ext cx="603107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/>
              <a:t>Как называется маленький волшебный человечек?</a:t>
            </a:r>
            <a:endParaRPr lang="ru-RU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43834" y="4357694"/>
            <a:ext cx="78739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ГНОМ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4429132"/>
            <a:ext cx="113043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САЛОН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1736" y="4643446"/>
            <a:ext cx="29967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/>
              <a:t>Ночью к нам приходит…</a:t>
            </a:r>
            <a:endParaRPr lang="ru-RU" sz="2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72264" y="4643446"/>
            <a:ext cx="60465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СОН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034" y="5072074"/>
            <a:ext cx="15615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МАРШРУТ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1736" y="5143512"/>
            <a:ext cx="288412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/>
              <a:t>Первый весенний месяц</a:t>
            </a:r>
            <a:endParaRPr lang="ru-RU" sz="20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15272" y="5214950"/>
            <a:ext cx="76232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МАРТ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034" y="5643578"/>
            <a:ext cx="14959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МАШИНА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71736" y="5715016"/>
            <a:ext cx="411362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/>
              <a:t>Что умеют обезвредить саперы?</a:t>
            </a:r>
            <a:endParaRPr lang="ru-RU" sz="2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00892" y="5715016"/>
            <a:ext cx="82266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МИНА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00034" y="6215082"/>
            <a:ext cx="12872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МЕБЕЛЬ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71736" y="6286520"/>
            <a:ext cx="61204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/>
              <a:t>Опасность для корабля на неглубоких местах моря</a:t>
            </a:r>
            <a:endParaRPr lang="ru-RU" sz="2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43900" y="6000768"/>
            <a:ext cx="77040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МЕЛЬ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31" y="1052736"/>
            <a:ext cx="88873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Первый мой ПИК раньше всех расцветает.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ПИК, что за ним – ловко обувь латает.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Третий нам папа устроит у речки.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Этот бабуля достанет из печки.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Пятый же ПИК – перекус среди дня.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ПИК №6 будет чья-то родня.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ПИК №7 – есть такая одёжка.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ПИК №8 – лесная дорожка.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Девять – причина пожара, ребята.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Ну, а десятый надет на солдата.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88640"/>
            <a:ext cx="7010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Прочитайте стихотворение и разгадайте, о чем написал поэт.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Для подсказки: в каждом слове есть буквы П, И, К.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38122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АК </a:t>
            </a:r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СА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45047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СМОР </a:t>
            </a:r>
            <a:r>
              <a:rPr lang="ru-RU" sz="80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140968"/>
            <a:ext cx="49183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СЕС </a:t>
            </a:r>
            <a:r>
              <a:rPr lang="ru-RU" sz="8000" b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ЧКА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725144"/>
            <a:ext cx="3100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 </a:t>
            </a:r>
            <a:r>
              <a:rPr lang="ru-RU" sz="80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КА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548680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Ак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три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2060848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Смор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один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645024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Сес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три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чка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5157192"/>
            <a:ext cx="214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один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52736"/>
            <a:ext cx="35525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БУНА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941168"/>
            <a:ext cx="54505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АЖ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924944"/>
            <a:ext cx="33522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 </a:t>
            </a:r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Л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http://dreamworlds.ru/uploads/posts/2010-01/1263635251_1231201882_1467514-1-im-sor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1944216" cy="1944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6216" y="1628800"/>
            <a:ext cx="1466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Три</a:t>
            </a:r>
            <a:r>
              <a:rPr lang="ru-RU" sz="2800" b="1" dirty="0" smtClean="0">
                <a:solidFill>
                  <a:srgbClr val="0070C0"/>
                </a:solidFill>
              </a:rPr>
              <a:t>буна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573016"/>
            <a:ext cx="1347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</a:t>
            </a:r>
            <a:r>
              <a:rPr lang="ru-RU" sz="2800" b="1" dirty="0" smtClean="0">
                <a:solidFill>
                  <a:srgbClr val="FF0000"/>
                </a:solidFill>
              </a:rPr>
              <a:t>два</a:t>
            </a:r>
            <a:r>
              <a:rPr lang="ru-RU" sz="2800" b="1" dirty="0" smtClean="0">
                <a:solidFill>
                  <a:srgbClr val="0070C0"/>
                </a:solidFill>
              </a:rPr>
              <a:t>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5373216"/>
            <a:ext cx="1679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Три</a:t>
            </a:r>
            <a:r>
              <a:rPr lang="ru-RU" sz="2800" b="1" dirty="0" smtClean="0">
                <a:solidFill>
                  <a:srgbClr val="0070C0"/>
                </a:solidFill>
              </a:rPr>
              <a:t>котаж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8250335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Что здесь написано? Там, где нарисован мальчик, </a:t>
            </a:r>
            <a:endParaRPr lang="ru-RU" sz="2800" b="1" i="1" dirty="0" smtClean="0"/>
          </a:p>
          <a:p>
            <a:r>
              <a:rPr lang="ru-RU" sz="2800" b="1" i="1" dirty="0" smtClean="0"/>
              <a:t>говори </a:t>
            </a:r>
            <a:r>
              <a:rPr lang="ru-RU" sz="2800" b="1" i="1" dirty="0" smtClean="0"/>
              <a:t>слово «сын</a:t>
            </a:r>
            <a:r>
              <a:rPr lang="ru-RU" sz="2800" b="1" i="1" dirty="0" smtClean="0"/>
              <a:t>»,там</a:t>
            </a:r>
            <a:r>
              <a:rPr lang="ru-RU" sz="2800" b="1" i="1" dirty="0" smtClean="0"/>
              <a:t>, где девочка, </a:t>
            </a:r>
            <a:endParaRPr lang="ru-RU" sz="2800" b="1" i="1" dirty="0" smtClean="0"/>
          </a:p>
          <a:p>
            <a:r>
              <a:rPr lang="ru-RU" sz="2800" b="1" i="1" dirty="0" smtClean="0"/>
              <a:t>говори </a:t>
            </a:r>
            <a:r>
              <a:rPr lang="ru-RU" sz="2800" b="1" i="1" dirty="0" smtClean="0"/>
              <a:t>слово «дочка»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564904"/>
            <a:ext cx="49121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КО        КА</a:t>
            </a:r>
            <a:endParaRPr lang="ru-RU" sz="8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4725144"/>
            <a:ext cx="10567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У 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1.liveinternet.ru/images/attach/c/2/72/494/72494698_72267838_64644178_02334653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1493655" cy="2333836"/>
          </a:xfrm>
          <a:prstGeom prst="rect">
            <a:avLst/>
          </a:prstGeom>
          <a:noFill/>
        </p:spPr>
      </p:pic>
      <p:pic>
        <p:nvPicPr>
          <p:cNvPr id="1028" name="Picture 4" descr="http://data-zahete-detey.dohod2011.ru/image/rebenok%204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132856"/>
            <a:ext cx="1740421" cy="24774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2852936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Ко</a:t>
            </a:r>
            <a:r>
              <a:rPr lang="ru-RU" sz="2800" b="1" dirty="0" smtClean="0">
                <a:solidFill>
                  <a:srgbClr val="FF0000"/>
                </a:solidFill>
              </a:rPr>
              <a:t>сын</a:t>
            </a:r>
            <a:r>
              <a:rPr lang="ru-RU" sz="2800" b="1" dirty="0" smtClean="0">
                <a:solidFill>
                  <a:srgbClr val="0070C0"/>
                </a:solidFill>
              </a:rPr>
              <a:t>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6309320"/>
            <a:ext cx="1273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</a:rPr>
              <a:t>дочка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8840"/>
            <a:ext cx="90122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Переставьте буквы местами.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получится?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лнце 2">
            <a:hlinkClick r:id="rId2" action="ppaction://hlinkfile"/>
          </p:cNvPr>
          <p:cNvSpPr/>
          <p:nvPr/>
        </p:nvSpPr>
        <p:spPr>
          <a:xfrm>
            <a:off x="395536" y="6021288"/>
            <a:ext cx="504056" cy="57606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42306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ГУ         Я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3" name="Picture 4" descr="http://data-zahete-detey.dohod2011.ru/image/rebenok%20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1740421" cy="24774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3429000"/>
            <a:ext cx="2052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ДУ  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img1.liveinternet.ru/images/attach/c/2/72/494/72494698_72267838_64644178_023346539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924944"/>
            <a:ext cx="1440160" cy="2250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5411450"/>
            <a:ext cx="29642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</a:rPr>
              <a:t>ЗВЁЗ  </a:t>
            </a:r>
            <a:endParaRPr lang="ru-RU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http://img1.liveinternet.ru/images/attach/c/2/72/494/72494698_72267838_64644178_023346539.pn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45287"/>
            <a:ext cx="1224136" cy="19127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1484784"/>
            <a:ext cx="127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Гу</a:t>
            </a:r>
            <a:r>
              <a:rPr lang="ru-RU" sz="2800" b="1" dirty="0" smtClean="0">
                <a:solidFill>
                  <a:srgbClr val="FF0000"/>
                </a:solidFill>
              </a:rPr>
              <a:t>сын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3645024"/>
            <a:ext cx="1497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Ду</a:t>
            </a:r>
            <a:r>
              <a:rPr lang="ru-RU" sz="2800" b="1" dirty="0" smtClean="0">
                <a:solidFill>
                  <a:srgbClr val="FF0000"/>
                </a:solidFill>
              </a:rPr>
              <a:t>дочка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5661248"/>
            <a:ext cx="179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Звёз</a:t>
            </a:r>
            <a:r>
              <a:rPr lang="ru-RU" sz="2800" b="1" dirty="0" smtClean="0">
                <a:solidFill>
                  <a:srgbClr val="FF0000"/>
                </a:solidFill>
              </a:rPr>
              <a:t>дочка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764704"/>
            <a:ext cx="8208912" cy="2011000"/>
            <a:chOff x="323528" y="1988840"/>
            <a:chExt cx="8208912" cy="2011000"/>
          </a:xfrm>
        </p:grpSpPr>
        <p:sp>
          <p:nvSpPr>
            <p:cNvPr id="2" name="TextBox 1"/>
            <p:cNvSpPr txBox="1"/>
            <p:nvPr/>
          </p:nvSpPr>
          <p:spPr>
            <a:xfrm>
              <a:off x="323528" y="1988840"/>
              <a:ext cx="15841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chemeClr val="accent6">
                      <a:lumMod val="75000"/>
                    </a:schemeClr>
                  </a:solidFill>
                </a:rPr>
                <a:t>Д Л</a:t>
              </a:r>
            </a:p>
            <a:p>
              <a:r>
                <a:rPr lang="ru-RU" sz="6000" b="1" dirty="0" smtClean="0">
                  <a:solidFill>
                    <a:schemeClr val="accent6">
                      <a:lumMod val="75000"/>
                    </a:schemeClr>
                  </a:solidFill>
                </a:rPr>
                <a:t>У Е</a:t>
              </a:r>
              <a:endParaRPr lang="ru-RU" sz="6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11760" y="1988840"/>
              <a:ext cx="15121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chemeClr val="tx2">
                      <a:lumMod val="75000"/>
                    </a:schemeClr>
                  </a:solidFill>
                </a:rPr>
                <a:t>Р М</a:t>
              </a:r>
            </a:p>
            <a:p>
              <a:r>
                <a:rPr lang="ru-RU" sz="6000" b="1" dirty="0" smtClean="0">
                  <a:solidFill>
                    <a:schemeClr val="tx2">
                      <a:lumMod val="75000"/>
                    </a:schemeClr>
                  </a:solidFill>
                </a:rPr>
                <a:t>ЯВЕ</a:t>
              </a:r>
              <a:endParaRPr lang="ru-RU" sz="6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88024" y="1988840"/>
              <a:ext cx="16561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chemeClr val="accent2">
                      <a:lumMod val="75000"/>
                    </a:schemeClr>
                  </a:solidFill>
                </a:rPr>
                <a:t>ХТП</a:t>
              </a:r>
            </a:p>
            <a:p>
              <a:r>
                <a:rPr lang="ru-RU" sz="6000" b="1" dirty="0" smtClean="0">
                  <a:solidFill>
                    <a:schemeClr val="accent2">
                      <a:lumMod val="75000"/>
                    </a:schemeClr>
                  </a:solidFill>
                </a:rPr>
                <a:t>ЕОЕ</a:t>
              </a:r>
              <a:endParaRPr lang="ru-RU" sz="6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36296" y="2060848"/>
              <a:ext cx="12961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chemeClr val="accent5">
                      <a:lumMod val="50000"/>
                    </a:schemeClr>
                  </a:solidFill>
                </a:rPr>
                <a:t>АС</a:t>
              </a:r>
            </a:p>
            <a:p>
              <a:pPr algn="ctr"/>
              <a:r>
                <a:rPr lang="ru-RU" sz="6000" b="1" dirty="0" smtClean="0">
                  <a:solidFill>
                    <a:schemeClr val="accent5">
                      <a:lumMod val="50000"/>
                    </a:schemeClr>
                  </a:solidFill>
                </a:rPr>
                <a:t>Ч</a:t>
              </a:r>
              <a:endParaRPr lang="ru-RU" sz="60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3688" y="2132856"/>
              <a:ext cx="6062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1" dirty="0" smtClean="0"/>
                <a:t>_</a:t>
              </a:r>
              <a:endParaRPr lang="ru-RU" sz="6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9912" y="2492896"/>
              <a:ext cx="9396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, А</a:t>
              </a:r>
              <a:endParaRPr lang="ru-RU" sz="5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8224" y="1988840"/>
              <a:ext cx="6447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 smtClean="0"/>
                <a:t>_</a:t>
              </a:r>
              <a:endParaRPr lang="ru-RU" sz="72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1560" y="4725144"/>
            <a:ext cx="7896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Делу – время, а потехе - час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284984"/>
            <a:ext cx="1288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Делу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3284984"/>
            <a:ext cx="1588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время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3284984"/>
            <a:ext cx="1867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потехе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3284984"/>
            <a:ext cx="91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час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20621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ТАП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708920"/>
            <a:ext cx="24705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СТРЕ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653136"/>
            <a:ext cx="785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Р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market.adensya.ru/data/catalog/2/3/f/4b9f57560e4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656"/>
            <a:ext cx="3067941" cy="2089424"/>
          </a:xfrm>
          <a:prstGeom prst="rect">
            <a:avLst/>
          </a:prstGeom>
          <a:noFill/>
        </p:spPr>
      </p:pic>
      <p:pic>
        <p:nvPicPr>
          <p:cNvPr id="51204" name="Picture 4" descr="http://www.egemen.kz/images/%D0%9A%D0%BE%D0%B7%D0%B0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492896"/>
            <a:ext cx="2988593" cy="2012955"/>
          </a:xfrm>
          <a:prstGeom prst="rect">
            <a:avLst/>
          </a:prstGeom>
          <a:noFill/>
        </p:spPr>
      </p:pic>
      <p:pic>
        <p:nvPicPr>
          <p:cNvPr id="51206" name="Picture 6" descr="http://www.veefore.ru/pics3/osa_310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581128"/>
            <a:ext cx="2916585" cy="2013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92280" y="1268760"/>
            <a:ext cx="127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Тап</a:t>
            </a:r>
            <a:r>
              <a:rPr lang="ru-RU" sz="2400" b="1" dirty="0" smtClean="0">
                <a:solidFill>
                  <a:srgbClr val="C00000"/>
                </a:solidFill>
              </a:rPr>
              <a:t>очки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3212976"/>
            <a:ext cx="1384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Стре</a:t>
            </a:r>
            <a:r>
              <a:rPr lang="ru-RU" sz="2400" b="1" dirty="0" smtClean="0">
                <a:solidFill>
                  <a:srgbClr val="C00000"/>
                </a:solidFill>
              </a:rPr>
              <a:t>коза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5229200"/>
            <a:ext cx="7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оса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21820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</a:rPr>
              <a:t>ШМ</a:t>
            </a:r>
            <a:endParaRPr lang="ru-RU" sz="8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2780928"/>
            <a:ext cx="38459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</a:rPr>
              <a:t>АРОНЫ</a:t>
            </a:r>
            <a:endParaRPr lang="ru-RU" sz="8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4941168"/>
            <a:ext cx="26080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</a:rPr>
              <a:t>ЛЕТА</a:t>
            </a:r>
            <a:endParaRPr lang="ru-RU" sz="8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0178" name="Picture 2" descr="http://www.satoc.ru/xvoinie/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6632"/>
            <a:ext cx="2056909" cy="2463364"/>
          </a:xfrm>
          <a:prstGeom prst="rect">
            <a:avLst/>
          </a:prstGeom>
          <a:noFill/>
        </p:spPr>
      </p:pic>
      <p:pic>
        <p:nvPicPr>
          <p:cNvPr id="50180" name="Picture 4" descr="http://img0.liveinternet.ru/images/attach/c/8/101/137/101137774_52072623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348880"/>
            <a:ext cx="2404488" cy="2081808"/>
          </a:xfrm>
          <a:prstGeom prst="rect">
            <a:avLst/>
          </a:prstGeom>
          <a:noFill/>
        </p:spPr>
      </p:pic>
      <p:pic>
        <p:nvPicPr>
          <p:cNvPr id="50182" name="Picture 6" descr="http://sevelina.ru/images/uploads/ubpfattach/1310624732_11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509120"/>
            <a:ext cx="2844577" cy="21294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908720"/>
            <a:ext cx="114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Шм</a:t>
            </a:r>
            <a:r>
              <a:rPr lang="ru-RU" sz="2400" b="1" dirty="0" smtClean="0">
                <a:solidFill>
                  <a:srgbClr val="C00000"/>
                </a:solidFill>
              </a:rPr>
              <a:t>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3356992"/>
            <a:ext cx="162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Мак</a:t>
            </a:r>
            <a:r>
              <a:rPr lang="ru-RU" sz="2400" b="1" dirty="0" smtClean="0">
                <a:solidFill>
                  <a:srgbClr val="00B050"/>
                </a:solidFill>
              </a:rPr>
              <a:t>ароны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5445224"/>
            <a:ext cx="121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Кот</a:t>
            </a:r>
            <a:r>
              <a:rPr lang="ru-RU" sz="2400" b="1" dirty="0" smtClean="0">
                <a:solidFill>
                  <a:srgbClr val="00B050"/>
                </a:solidFill>
              </a:rPr>
              <a:t>лета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1607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</a:rPr>
              <a:t>ЗАСТ            КА</a:t>
            </a:r>
            <a:endParaRPr lang="ru-RU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996952"/>
            <a:ext cx="47049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</a:rPr>
              <a:t>АТ           Е</a:t>
            </a:r>
            <a:endParaRPr lang="ru-RU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013176"/>
            <a:ext cx="19256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</a:rPr>
              <a:t>БУ  </a:t>
            </a:r>
            <a:endParaRPr lang="ru-RU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013176"/>
            <a:ext cx="10005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3">
                    <a:lumMod val="75000"/>
                  </a:schemeClr>
                </a:solidFill>
              </a:rPr>
              <a:t>Ф</a:t>
            </a:r>
            <a:endParaRPr lang="ru-RU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4274" name="Picture 2" descr="http://www.ljplus.ru/img/d/o/donor_darom/ez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2152876" cy="2657872"/>
          </a:xfrm>
          <a:prstGeom prst="rect">
            <a:avLst/>
          </a:prstGeom>
          <a:noFill/>
        </p:spPr>
      </p:pic>
      <p:pic>
        <p:nvPicPr>
          <p:cNvPr id="54276" name="Picture 4" descr="http://www.kamdm.ru/images/pages/pages/79/6_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780928"/>
            <a:ext cx="1962547" cy="2400669"/>
          </a:xfrm>
          <a:prstGeom prst="rect">
            <a:avLst/>
          </a:prstGeom>
          <a:noFill/>
        </p:spPr>
      </p:pic>
      <p:pic>
        <p:nvPicPr>
          <p:cNvPr id="54278" name="Picture 6" descr="http://moydom74.ru/files/images/skamejki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229200"/>
            <a:ext cx="1815505" cy="1473026"/>
          </a:xfrm>
          <a:prstGeom prst="rect">
            <a:avLst/>
          </a:prstGeom>
          <a:noFill/>
        </p:spPr>
      </p:pic>
      <p:pic>
        <p:nvPicPr>
          <p:cNvPr id="54280" name="Picture 8" descr="http://apikabu.ru/img_n/2012-08_4/7fz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797152"/>
            <a:ext cx="2235746" cy="17728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16216" y="1844824"/>
            <a:ext cx="141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Заст</a:t>
            </a:r>
            <a:r>
              <a:rPr lang="ru-RU" sz="2400" b="1" dirty="0" smtClean="0">
                <a:solidFill>
                  <a:srgbClr val="C00000"/>
                </a:solidFill>
              </a:rPr>
              <a:t>ёж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3501008"/>
            <a:ext cx="109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Ат</a:t>
            </a:r>
            <a:r>
              <a:rPr lang="ru-RU" sz="2400" b="1" dirty="0" smtClean="0">
                <a:solidFill>
                  <a:srgbClr val="C00000"/>
                </a:solidFill>
              </a:rPr>
              <a:t>ель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453336"/>
            <a:ext cx="125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Бу</a:t>
            </a:r>
            <a:r>
              <a:rPr lang="ru-RU" sz="2400" b="1" dirty="0" smtClean="0">
                <a:solidFill>
                  <a:srgbClr val="C00000"/>
                </a:solidFill>
              </a:rPr>
              <a:t>лавка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6381328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sz="2400" b="1" dirty="0" smtClean="0">
                <a:solidFill>
                  <a:srgbClr val="C00000"/>
                </a:solidFill>
              </a:rPr>
              <a:t>рак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38747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ПОКУП 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25006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ШВА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581128"/>
            <a:ext cx="1335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РЕ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5298" name="Picture 2" descr="http://images.prom.ua/3698491_w640_h640_babylonb1002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3132609" cy="1857232"/>
          </a:xfrm>
          <a:prstGeom prst="rect">
            <a:avLst/>
          </a:prstGeom>
          <a:noFill/>
        </p:spPr>
      </p:pic>
      <p:pic>
        <p:nvPicPr>
          <p:cNvPr id="55300" name="Picture 4" descr="http://www.superpokupka.ru/images/detailed/8/891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04864"/>
            <a:ext cx="1368152" cy="1933784"/>
          </a:xfrm>
          <a:prstGeom prst="rect">
            <a:avLst/>
          </a:prstGeom>
          <a:noFill/>
        </p:spPr>
      </p:pic>
      <p:pic>
        <p:nvPicPr>
          <p:cNvPr id="55302" name="Picture 6" descr="http://img02.darudar.org/s600/00/00/d2/7f/d27f89c1c74979fd4e94c1eb269b5eb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221088"/>
            <a:ext cx="2388163" cy="25138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80112" y="1988840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Покуп</a:t>
            </a: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очки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306896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Шва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бра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4941168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Ре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мешок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1196752"/>
            <a:ext cx="785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322" name="Picture 2" descr="http://s15.radikal.ru/i189/1104/43/b290c666da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345385" cy="25043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3284984"/>
            <a:ext cx="33093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ГОТКИ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324" name="Picture 4" descr="http://www.metronews.ru/novosti/pod-peterburgom-pensioneru-vonzili-osinovyj-kol-v-gorlo/TpoleC---PBdcJF2c007o/kol_primitivni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12976"/>
            <a:ext cx="2412529" cy="18060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013176"/>
            <a:ext cx="76154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РАСКЛА         КА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326" name="Picture 6" descr="http://img01.chitalnya.ru/upload2/457/88616357184946534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0296"/>
          <a:stretch>
            <a:fillRect/>
          </a:stretch>
        </p:blipFill>
        <p:spPr bwMode="auto">
          <a:xfrm>
            <a:off x="4716016" y="4797152"/>
            <a:ext cx="2029991" cy="18821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00192" y="1484784"/>
            <a:ext cx="958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Кед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21088"/>
            <a:ext cx="158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Кол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готки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334780"/>
            <a:ext cx="2247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Раскла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душ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30760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ПОЧИНИ СТРОЧКИ</a:t>
            </a:r>
          </a:p>
          <a:p>
            <a:r>
              <a:rPr lang="ru-RU" sz="2000" b="1" dirty="0" smtClean="0"/>
              <a:t>Соедини слова по смыслу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700808"/>
            <a:ext cx="21857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Вредные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Ночные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Теплые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Страшные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Удобный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Плечистый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Золотой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Полосатый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Шоколадная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Мохнатая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1700808"/>
            <a:ext cx="178927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Тапочки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Колючки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Бабочки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Привычки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Кузнец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Котенок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Ранец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Ларец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Шуба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конфета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15816" y="1916832"/>
            <a:ext cx="2880320" cy="1368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71800" y="2420888"/>
            <a:ext cx="3024336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627784" y="1988840"/>
            <a:ext cx="3168352" cy="7920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131840" y="2420888"/>
            <a:ext cx="2664296" cy="86409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15816" y="3645024"/>
            <a:ext cx="2952328" cy="86409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275856" y="3645024"/>
            <a:ext cx="2592288" cy="43204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43808" y="4509120"/>
            <a:ext cx="3024336" cy="43204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275856" y="4077072"/>
            <a:ext cx="2520280" cy="86409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63888" y="5373216"/>
            <a:ext cx="2232248" cy="43204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131840" y="5373216"/>
            <a:ext cx="2664296" cy="43204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2849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ЙЫР</a:t>
            </a:r>
            <a:r>
              <a:rPr lang="ru-RU" sz="6000" b="1" dirty="0" smtClean="0">
                <a:solidFill>
                  <a:srgbClr val="0070C0"/>
                </a:solidFill>
              </a:rPr>
              <a:t>АТС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484784"/>
            <a:ext cx="1816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ГУ</a:t>
            </a:r>
            <a:r>
              <a:rPr lang="ru-RU" sz="6000" b="1" dirty="0" smtClean="0">
                <a:solidFill>
                  <a:srgbClr val="C00000"/>
                </a:solidFill>
              </a:rPr>
              <a:t>РД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1484784"/>
            <a:ext cx="2535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ЕШ</a:t>
            </a:r>
            <a:r>
              <a:rPr lang="ru-RU" sz="6000" b="1" dirty="0" smtClean="0">
                <a:solidFill>
                  <a:srgbClr val="002060"/>
                </a:solidFill>
              </a:rPr>
              <a:t>Ч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УЛ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861048"/>
            <a:ext cx="2659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ХЫВО</a:t>
            </a:r>
            <a:r>
              <a:rPr lang="ru-RU" sz="6000" b="1" dirty="0" smtClean="0">
                <a:solidFill>
                  <a:srgbClr val="7030A0"/>
                </a:solidFill>
              </a:rPr>
              <a:t>Н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3789040"/>
            <a:ext cx="222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Х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УВД!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88640"/>
            <a:ext cx="538474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Переставь буквы и прочти поговорку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445224"/>
            <a:ext cx="8235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Старый друг лучше новых двух!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708920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Старый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2636912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друг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70892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лучше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869160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новых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797152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двух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412776"/>
          <a:ext cx="98658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  <a:gridCol w="5308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Е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79712" y="1412776"/>
          <a:ext cx="201622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504056"/>
                <a:gridCol w="576064"/>
              </a:tblGrid>
              <a:tr h="1390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Й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32040" y="1412776"/>
          <a:ext cx="151216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  <a:gridCol w="552400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132856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Й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4288" y="2060848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,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740352" y="2060848"/>
          <a:ext cx="50405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3140968"/>
          <a:ext cx="201622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504056"/>
                <a:gridCol w="576064"/>
              </a:tblGrid>
              <a:tr h="1390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63888" y="3140968"/>
          <a:ext cx="151216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  <a:gridCol w="552400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3568" y="4149080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Й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7824" y="141277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41277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2132856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           Б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314096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3212976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314096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4221088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422108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188640"/>
            <a:ext cx="841185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Подставь пропущенные буквы и прочти пословицу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62" y="980728"/>
            <a:ext cx="9071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МАГИЧЕСКИЙ АУКЦИОН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852936"/>
            <a:ext cx="77812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Придумайте как можно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больше слов, в которых было бы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сочетание букв 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«маг».</a:t>
            </a:r>
            <a:endParaRPr lang="ru-RU" sz="32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896" y="692696"/>
            <a:ext cx="84743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ВЕСЁЛЫЕ ЗАМОРОЧКИ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358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 каждой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заморочке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загадано два слова,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которые различаются одной буквой.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284984"/>
            <a:ext cx="382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 «ч» – над морем я летаю,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 «г» – в машинах я бываю.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3933056"/>
            <a:ext cx="173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(Чайка – гайка)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581128"/>
            <a:ext cx="4346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Меня ты не напрасно ценишь – </a:t>
            </a:r>
          </a:p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Тебя насытить я могу,</a:t>
            </a:r>
          </a:p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Но если «у» на «е» изменишь,</a:t>
            </a:r>
          </a:p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Я по деревьям побегу.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805264"/>
            <a:ext cx="17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(Булка – белка)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 «е» – я жаркая пора,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 «о» – настольная игра.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340768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(Лето – лото)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 «е» – колючий,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 «у» – ползучий.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78092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(Еж – уж)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501008"/>
            <a:ext cx="3020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Когда я с «ч»,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То из меня ты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пьешб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Когда я с «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ш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»,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Врагов ты бьешь.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581128"/>
            <a:ext cx="19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(Чашка – шашка)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4439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Меня вы в книжке отыщите: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Я в сказке Пушкина герой.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Но «л» на «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» лишь замените, - 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Сибирский стану я рекой.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6237312"/>
            <a:ext cx="17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Елисей</a:t>
            </a:r>
            <a:r>
              <a:rPr lang="ru-RU" b="1" i="1" dirty="0" smtClean="0">
                <a:solidFill>
                  <a:srgbClr val="FF0000"/>
                </a:solidFill>
              </a:rPr>
              <a:t> - Енисей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4331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«А»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- жужжу, верчусь,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«Я»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девчонкой становлюсь.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052736"/>
            <a:ext cx="269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(Юла – Юля)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397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«У»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на мне сидят,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«О»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за мной едят.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348880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(Стул – Стол)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068960"/>
            <a:ext cx="3863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«Б»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я одноногий,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И стою я у дороги.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А без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«Б»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ног аж четыре,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И стою в твоей квартире.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3933056"/>
            <a:ext cx="2996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(Столб – стол)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941168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«Д»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вас в дом пускает,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«З»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рычит, кусает.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5517232"/>
            <a:ext cx="327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(Дверь – зверь)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440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«В»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я часть рубашки,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А без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«В»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я часть Наташки.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268760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(Рукав – рука)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481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«Т»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это символ защиты,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А без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«Т»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вам в тарелку налиты.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636912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(Щит – щи)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284984"/>
            <a:ext cx="4711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«Р»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помощник-автомат,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Труд любой он облегчить вам рад.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«Х»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его имеет слон,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Знаменит длиной своею он.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50912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(Робот – хобот)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157192"/>
            <a:ext cx="4958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«Г»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вас громом напугает,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А без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«Г»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на клумбе расцветает.</a:t>
            </a:r>
          </a:p>
          <a:p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021288"/>
            <a:ext cx="304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(Гроза – роза)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272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«Г»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я по небу лечу,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«В»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детишек я лечу.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124744"/>
            <a:ext cx="277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(Грач – врач)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461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«Р»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я задом пячусь,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«М»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я в булке прячусь.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492896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(Рак – мак)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284984"/>
            <a:ext cx="4774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«Ч»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я над морем летаю,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«М»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я ребят одеваю.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005064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(Чайка – майка)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869160"/>
            <a:ext cx="454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 буквой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«К»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- плюет на червяка,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А без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«К»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– на кончике крючка.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5445224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(Рыбак – рыба)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1637</Words>
  <Application>Microsoft Office PowerPoint</Application>
  <PresentationFormat>Экран (4:3)</PresentationFormat>
  <Paragraphs>406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TmpAdm</cp:lastModifiedBy>
  <cp:revision>44</cp:revision>
  <dcterms:modified xsi:type="dcterms:W3CDTF">2013-11-14T07:52:02Z</dcterms:modified>
</cp:coreProperties>
</file>