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64" r:id="rId4"/>
    <p:sldId id="259" r:id="rId5"/>
    <p:sldId id="257" r:id="rId6"/>
    <p:sldId id="263" r:id="rId7"/>
    <p:sldId id="261" r:id="rId8"/>
    <p:sldId id="262" r:id="rId9"/>
    <p:sldId id="260" r:id="rId10"/>
    <p:sldId id="266" r:id="rId11"/>
    <p:sldId id="267" r:id="rId12"/>
    <p:sldId id="265" r:id="rId13"/>
    <p:sldId id="269" r:id="rId14"/>
    <p:sldId id="270" r:id="rId15"/>
    <p:sldId id="271" r:id="rId16"/>
    <p:sldId id="268" r:id="rId17"/>
    <p:sldId id="297" r:id="rId18"/>
    <p:sldId id="276" r:id="rId19"/>
    <p:sldId id="274" r:id="rId20"/>
    <p:sldId id="275" r:id="rId21"/>
    <p:sldId id="272" r:id="rId22"/>
    <p:sldId id="273" r:id="rId23"/>
    <p:sldId id="298" r:id="rId24"/>
    <p:sldId id="299" r:id="rId25"/>
    <p:sldId id="300" r:id="rId26"/>
    <p:sldId id="301" r:id="rId27"/>
    <p:sldId id="293" r:id="rId28"/>
    <p:sldId id="292" r:id="rId29"/>
    <p:sldId id="283" r:id="rId30"/>
    <p:sldId id="281" r:id="rId31"/>
    <p:sldId id="282" r:id="rId32"/>
    <p:sldId id="280" r:id="rId33"/>
    <p:sldId id="291" r:id="rId34"/>
    <p:sldId id="289" r:id="rId35"/>
    <p:sldId id="284" r:id="rId36"/>
    <p:sldId id="286" r:id="rId37"/>
    <p:sldId id="278" r:id="rId38"/>
    <p:sldId id="279" r:id="rId39"/>
    <p:sldId id="287" r:id="rId40"/>
    <p:sldId id="288" r:id="rId41"/>
    <p:sldId id="285" r:id="rId42"/>
    <p:sldId id="29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1988840"/>
            <a:ext cx="8348464" cy="1143000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Гражданином быть обязан</a:t>
            </a:r>
            <a:endParaRPr lang="ru-RU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043608" y="4149080"/>
            <a:ext cx="7772400" cy="18002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Из опыта сотрудничества 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библиотеки </a:t>
            </a:r>
            <a:r>
              <a:rPr lang="ru-RU" b="1" dirty="0" smtClean="0"/>
              <a:t>имени В.П. Чкалова </a:t>
            </a:r>
            <a:r>
              <a:rPr lang="ru-RU" b="1" dirty="0" smtClean="0"/>
              <a:t>и</a:t>
            </a:r>
          </a:p>
          <a:p>
            <a:pPr algn="ctr">
              <a:buNone/>
            </a:pPr>
            <a:r>
              <a:rPr lang="ru-RU" b="1" dirty="0" smtClean="0"/>
              <a:t> </a:t>
            </a:r>
            <a:r>
              <a:rPr lang="ru-RU" b="1" dirty="0" smtClean="0"/>
              <a:t>МБОУ СОШ № </a:t>
            </a:r>
            <a:r>
              <a:rPr lang="ru-RU" b="1" dirty="0" smtClean="0"/>
              <a:t>153 г.Новосибирска</a:t>
            </a:r>
            <a:endParaRPr lang="ru-RU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2" name="Picture 2" descr="C:\Users\Елена\Desktop\2014г. На сайт\Год Культуры в России Встреча с деятелями культуры НСО\1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88640"/>
            <a:ext cx="4992555" cy="3744416"/>
          </a:xfrm>
          <a:prstGeom prst="rect">
            <a:avLst/>
          </a:prstGeom>
          <a:noFill/>
        </p:spPr>
      </p:pic>
      <p:pic>
        <p:nvPicPr>
          <p:cNvPr id="3" name="Picture 2" descr="C:\Users\Елена\Desktop\2014г. На сайт\Год Культуры в России Встреча с деятелями культуры НСО\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56992"/>
            <a:ext cx="4536504" cy="34023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92080" y="1340768"/>
            <a:ext cx="4090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«Лики Новосибирской</a:t>
            </a:r>
          </a:p>
          <a:p>
            <a:pPr algn="ctr"/>
            <a:r>
              <a:rPr lang="ru-RU" sz="2800" b="1" dirty="0" smtClean="0"/>
              <a:t> культуры»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8195" name="Picture 3" descr="C:\Users\Елена\Desktop\2014г. На сайт\Год Культуры в России Встреча с деятелями культуры НСО\1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3509628"/>
            <a:ext cx="4464496" cy="3348372"/>
          </a:xfrm>
          <a:prstGeom prst="rect">
            <a:avLst/>
          </a:prstGeom>
          <a:noFill/>
        </p:spPr>
      </p:pic>
      <p:pic>
        <p:nvPicPr>
          <p:cNvPr id="4" name="Picture 3" descr="C:\Users\Елена\Desktop\2014г. На сайт\Год Культуры в России Встреча с деятелями культуры НСО\6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2008" y="0"/>
            <a:ext cx="5508104" cy="41310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64088" y="1556792"/>
            <a:ext cx="3973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Заслуженный работник</a:t>
            </a:r>
          </a:p>
          <a:p>
            <a:pPr algn="ctr"/>
            <a:r>
              <a:rPr lang="ru-RU" sz="2400" b="1" dirty="0" smtClean="0"/>
              <a:t> культуры РФ Т. С. Долина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9771" y="4869160"/>
            <a:ext cx="4329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Заслуженный работник</a:t>
            </a:r>
          </a:p>
          <a:p>
            <a:pPr algn="ctr"/>
            <a:r>
              <a:rPr lang="ru-RU" sz="2400" b="1" dirty="0" smtClean="0"/>
              <a:t> культуры РФ Ю. А. Фабрика</a:t>
            </a:r>
            <a:endParaRPr lang="ru-RU" sz="2400" b="1" dirty="0"/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312" y="1122526"/>
            <a:ext cx="6192688" cy="573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 descr="C:\Users\Елена\Desktop\2014г. На сайт\Б.им. Чкалова Страницы жизни\фото Карасев\DSCN5392.JPG"/>
          <p:cNvPicPr>
            <a:picLocks noChangeAspect="1" noChangeArrowheads="1"/>
          </p:cNvPicPr>
          <p:nvPr/>
        </p:nvPicPr>
        <p:blipFill>
          <a:blip r:embed="rId4" cstate="print"/>
          <a:srcRect l="10371" r="5175"/>
          <a:stretch>
            <a:fillRect/>
          </a:stretch>
        </p:blipFill>
        <p:spPr bwMode="auto">
          <a:xfrm>
            <a:off x="0" y="0"/>
            <a:ext cx="4104456" cy="36450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27984" y="188640"/>
            <a:ext cx="44872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Заслуженный артист РФ </a:t>
            </a:r>
          </a:p>
          <a:p>
            <a:pPr algn="ctr"/>
            <a:r>
              <a:rPr lang="ru-RU" sz="2800" b="1" dirty="0" smtClean="0"/>
              <a:t>В. В. Карасев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\Desktop\2014г. На сайт\Б.им. Чкалова Страницы жизни\фото Карасев\DSCN5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12290" name="Picture 2" descr="C:\Users\Елена\Desktop\Фото\Встреча с Мартышевым\DSCN1576.JPG"/>
          <p:cNvPicPr>
            <a:picLocks noChangeAspect="1" noChangeArrowheads="1"/>
          </p:cNvPicPr>
          <p:nvPr/>
        </p:nvPicPr>
        <p:blipFill>
          <a:blip r:embed="rId3" cstate="print"/>
          <a:srcRect t="25369" r="5979"/>
          <a:stretch>
            <a:fillRect/>
          </a:stretch>
        </p:blipFill>
        <p:spPr bwMode="auto">
          <a:xfrm>
            <a:off x="0" y="0"/>
            <a:ext cx="6624736" cy="394419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t="35644" r="29307"/>
          <a:stretch>
            <a:fillRect/>
          </a:stretch>
        </p:blipFill>
        <p:spPr bwMode="auto">
          <a:xfrm>
            <a:off x="4499992" y="3534799"/>
            <a:ext cx="4644008" cy="332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55576" y="4653136"/>
            <a:ext cx="3591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Поэт </a:t>
            </a:r>
          </a:p>
          <a:p>
            <a:pPr algn="ctr"/>
            <a:r>
              <a:rPr lang="ru-RU" sz="2800" b="1" dirty="0" smtClean="0"/>
              <a:t>Евгений </a:t>
            </a:r>
            <a:r>
              <a:rPr lang="ru-RU" sz="2800" b="1" dirty="0" err="1" smtClean="0"/>
              <a:t>Мартышев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52851" y="404664"/>
            <a:ext cx="2791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«Ваш слуга и 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 smtClean="0"/>
              <a:t>            верный друг…»</a:t>
            </a:r>
            <a:endParaRPr lang="ru-RU" sz="2000" b="1" dirty="0"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Елена\Desktop\Фото\Встреча с Мартышевым\DSCN1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51"/>
            <a:ext cx="9144000" cy="685855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Елена\Desktop\Фото\Встреча с Мартышевым\DSCN15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55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404664"/>
            <a:ext cx="808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Районные интеллектуальные игры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40768"/>
            <a:ext cx="6693768" cy="502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лена\Desktop\Фото\Фото игры ЛЮБИ И ЗНАЙ\игра НСО\DSC03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Елена\Desktop\Фото\Фото игры ЛЮБИ И ЗНАЙ\игра НСО\DSC03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84368" cy="690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F:\Встреча с В.А.Рогачёвым  17.03.2012\SANY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05864"/>
            <a:ext cx="6972267" cy="52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3275" y="5903893"/>
            <a:ext cx="39793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Встреча с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Виктором Рогачёвым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лена\Desktop\Фото\Фото игры ЛЮБИ И ЗНАЙ\SANY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17410" name="Picture 2" descr="C:\Users\Елена\Desktop\2014г. На сайт\Б. им. Чкалова Звериная компания\фото\WP_20141203_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4675"/>
            <a:ext cx="9144000" cy="514864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18434" name="Picture 2" descr="C:\Users\Елена\Desktop\2015г. На сайт\Б. им. Чкалова Районная интеллектуальная игра  Россия - наша Родина 28.01.15\фото\DSCN5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28117" cy="4221088"/>
          </a:xfrm>
          <a:prstGeom prst="rect">
            <a:avLst/>
          </a:prstGeom>
          <a:noFill/>
        </p:spPr>
      </p:pic>
      <p:pic>
        <p:nvPicPr>
          <p:cNvPr id="18435" name="Picture 3" descr="C:\Users\Елена\Desktop\2015г. На сайт\Б. им. Чкалова Районная интеллектуальная игра  Россия - наша Родина 28.01.15\фото\DSCN5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979" y="3284984"/>
            <a:ext cx="4764021" cy="3573016"/>
          </a:xfrm>
          <a:prstGeom prst="rect">
            <a:avLst/>
          </a:prstGeom>
          <a:noFill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/>
          <a:srcRect r="10387" b="6595"/>
          <a:stretch>
            <a:fillRect/>
          </a:stretch>
        </p:blipFill>
        <p:spPr bwMode="auto">
          <a:xfrm>
            <a:off x="251520" y="4186140"/>
            <a:ext cx="4032448" cy="267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34818" name="Picture 2" descr="C:\Users\Елена\Desktop\2014г. На сайт\Б. им. Чкалова Историческая викторина\Историческая викторина Этих дней не смолкнет слава\SANY0218.JPG"/>
          <p:cNvPicPr>
            <a:picLocks noChangeAspect="1" noChangeArrowheads="1"/>
          </p:cNvPicPr>
          <p:nvPr/>
        </p:nvPicPr>
        <p:blipFill>
          <a:blip r:embed="rId3" cstate="print"/>
          <a:srcRect t="21650"/>
          <a:stretch>
            <a:fillRect/>
          </a:stretch>
        </p:blipFill>
        <p:spPr bwMode="auto">
          <a:xfrm>
            <a:off x="0" y="1196752"/>
            <a:ext cx="9144000" cy="53732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39752" y="548680"/>
            <a:ext cx="5578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«Этих дней не смолкнет слава»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37891" name="Picture 3" descr="C:\Users\Елена\Desktop\2014г. На сайт\Б. им. Чкалова Историческая викторина\Историческая викторина Этих дней не смолкнет слава\SANY0214.JPG"/>
          <p:cNvPicPr>
            <a:picLocks noChangeAspect="1" noChangeArrowheads="1"/>
          </p:cNvPicPr>
          <p:nvPr/>
        </p:nvPicPr>
        <p:blipFill>
          <a:blip r:embed="rId3" cstate="print"/>
          <a:srcRect l="16138" r="19288" b="13251"/>
          <a:stretch>
            <a:fillRect/>
          </a:stretch>
        </p:blipFill>
        <p:spPr bwMode="auto">
          <a:xfrm>
            <a:off x="5183560" y="2867630"/>
            <a:ext cx="3960440" cy="3990370"/>
          </a:xfrm>
          <a:prstGeom prst="rect">
            <a:avLst/>
          </a:prstGeom>
          <a:noFill/>
        </p:spPr>
      </p:pic>
      <p:pic>
        <p:nvPicPr>
          <p:cNvPr id="37890" name="Picture 2" descr="C:\Users\Елена\Desktop\2014г. На сайт\Б. им. Чкалова Историческая викторина\Историческая викторина Этих дней не смолкнет слава\SANY0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436096" cy="407707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35842" name="Picture 2" descr="C:\Users\Елена\Desktop\2014г. На сайт\Б. им. Чкалова  Нам в наследство досталась Победа\Нам в наследство досталась победа\DSC06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35696" y="188640"/>
            <a:ext cx="6748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«Нам в наследство досталась Победа»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36866" name="Picture 2" descr="C:\Users\Елена\Desktop\2014г. На сайт\Б. им. Чкалова  Нам в наследство досталась Победа\Нам в наследство досталась победа\DSC06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8640"/>
            <a:ext cx="5148064" cy="2895786"/>
          </a:xfrm>
          <a:prstGeom prst="rect">
            <a:avLst/>
          </a:prstGeom>
          <a:noFill/>
        </p:spPr>
      </p:pic>
      <p:pic>
        <p:nvPicPr>
          <p:cNvPr id="36867" name="Picture 3" descr="C:\Users\Елена\Desktop\2014г. На сайт\Б. им. Чкалова  Нам в наследство досталась Победа\Нам в наследство досталась победа\DSC065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01008"/>
            <a:ext cx="5292080" cy="2976795"/>
          </a:xfrm>
          <a:prstGeom prst="rect">
            <a:avLst/>
          </a:prstGeom>
          <a:noFill/>
        </p:spPr>
      </p:pic>
      <p:pic>
        <p:nvPicPr>
          <p:cNvPr id="36868" name="Picture 4" descr="C:\Users\Елена\Desktop\2014г. На сайт\Б. им. Чкалова  Нам в наследство досталась Победа\Нам в наследство досталась победа\DSC06531.JPG"/>
          <p:cNvPicPr>
            <a:picLocks noChangeAspect="1" noChangeArrowheads="1"/>
          </p:cNvPicPr>
          <p:nvPr/>
        </p:nvPicPr>
        <p:blipFill>
          <a:blip r:embed="rId5" cstate="print"/>
          <a:srcRect l="27163" t="23400"/>
          <a:stretch>
            <a:fillRect/>
          </a:stretch>
        </p:blipFill>
        <p:spPr bwMode="auto">
          <a:xfrm>
            <a:off x="0" y="2564904"/>
            <a:ext cx="3982252" cy="235572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33794" name="Picture 2" descr="C:\Users\Елена\Desktop\2014г. На сайт\б. Чкалова Как учились на Руси\Как учились на Руси\WP_20140206_003.jpg"/>
          <p:cNvPicPr>
            <a:picLocks noChangeAspect="1" noChangeArrowheads="1"/>
          </p:cNvPicPr>
          <p:nvPr/>
        </p:nvPicPr>
        <p:blipFill>
          <a:blip r:embed="rId3" cstate="print"/>
          <a:srcRect l="4883" b="15347"/>
          <a:stretch>
            <a:fillRect/>
          </a:stretch>
        </p:blipFill>
        <p:spPr bwMode="auto">
          <a:xfrm>
            <a:off x="1439144" y="0"/>
            <a:ext cx="7704856" cy="3861048"/>
          </a:xfrm>
          <a:prstGeom prst="rect">
            <a:avLst/>
          </a:prstGeom>
          <a:noFill/>
        </p:spPr>
      </p:pic>
      <p:pic>
        <p:nvPicPr>
          <p:cNvPr id="33795" name="Picture 3" descr="C:\Users\Елена\Desktop\2014г. На сайт\б. Чкалова Как учились на Руси\Как учились на Руси\WP_20140206_005.jpg"/>
          <p:cNvPicPr>
            <a:picLocks noChangeAspect="1" noChangeArrowheads="1"/>
          </p:cNvPicPr>
          <p:nvPr/>
        </p:nvPicPr>
        <p:blipFill>
          <a:blip r:embed="rId4" cstate="print"/>
          <a:srcRect l="18900" r="35038"/>
          <a:stretch>
            <a:fillRect/>
          </a:stretch>
        </p:blipFill>
        <p:spPr bwMode="auto">
          <a:xfrm>
            <a:off x="3995936" y="3212976"/>
            <a:ext cx="2981888" cy="36450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4797152"/>
            <a:ext cx="25346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«Как учились</a:t>
            </a:r>
          </a:p>
          <a:p>
            <a:pPr algn="ctr"/>
            <a:r>
              <a:rPr lang="ru-RU" sz="2800" b="1" dirty="0" smtClean="0"/>
              <a:t> на Руси»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32771" name="Picture 3" descr="C:\Users\Елена\Desktop\2014г. На сайт\Б. им. Чкалова  Весёлый капустник\Фото2\WP_20141030_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834131" cy="3284984"/>
          </a:xfrm>
          <a:prstGeom prst="rect">
            <a:avLst/>
          </a:prstGeom>
          <a:noFill/>
        </p:spPr>
      </p:pic>
      <p:pic>
        <p:nvPicPr>
          <p:cNvPr id="32772" name="Picture 4" descr="C:\Users\Елена\Desktop\2014г. На сайт\Б. им. Чкалова  Весёлый капустник\Фото2\WP_20141030_208.jpg"/>
          <p:cNvPicPr>
            <a:picLocks noChangeAspect="1" noChangeArrowheads="1"/>
          </p:cNvPicPr>
          <p:nvPr/>
        </p:nvPicPr>
        <p:blipFill>
          <a:blip r:embed="rId4" cstate="print"/>
          <a:srcRect l="28749" r="20464"/>
          <a:stretch>
            <a:fillRect/>
          </a:stretch>
        </p:blipFill>
        <p:spPr bwMode="auto">
          <a:xfrm>
            <a:off x="5580112" y="2924944"/>
            <a:ext cx="3352710" cy="3717032"/>
          </a:xfrm>
          <a:prstGeom prst="rect">
            <a:avLst/>
          </a:prstGeom>
          <a:noFill/>
        </p:spPr>
      </p:pic>
      <p:pic>
        <p:nvPicPr>
          <p:cNvPr id="32773" name="Picture 5" descr="C:\Users\Елена\Desktop\2014г. На сайт\Б. им. Чкалова  Весёлый капустник\Фото2\WP_20141030_128.jpg"/>
          <p:cNvPicPr>
            <a:picLocks noChangeAspect="1" noChangeArrowheads="1"/>
          </p:cNvPicPr>
          <p:nvPr/>
        </p:nvPicPr>
        <p:blipFill>
          <a:blip r:embed="rId5" cstate="print"/>
          <a:srcRect r="10234"/>
          <a:stretch>
            <a:fillRect/>
          </a:stretch>
        </p:blipFill>
        <p:spPr bwMode="auto">
          <a:xfrm>
            <a:off x="179512" y="3493333"/>
            <a:ext cx="5364088" cy="33646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2035" y="1196752"/>
            <a:ext cx="3431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«Веселый капустник»</a:t>
            </a:r>
            <a:endParaRPr lang="ru-RU" sz="2400" b="1" dirty="0"/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Елена\Desktop\2014г. На сайт\Б. им. Чкалова Рада скатерть хлебушку\В биб хлеб\IMG_4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11960" y="332656"/>
            <a:ext cx="477361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«Рада скатерть хлебушку»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Встреча с В.А.Рогачёвым  17.03.2012\SANY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Елена\Desktop\2014г. На сайт\Б. им. Чкалова Рада скатерть хлебушку\В биб хлеб\IMG_4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Елена\Desktop\2014г. На сайт\Б. им. Чкалова Рада скатерть хлебушку\В биб хлеб\IMG_4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Елена\Desktop\2014г. На сайт\Б. им. Чкалова Рада скатерть хлебушку\В биб хлеб\IMG_4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30723" name="Picture 3" descr="C:\Users\Елена\Desktop\2014г. На сайт\Б. им. Чкалова В гостях хорошо, а дома лучше\фото ...А дома  лучше\WP_20141121_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6732240" cy="3790676"/>
          </a:xfrm>
          <a:prstGeom prst="rect">
            <a:avLst/>
          </a:prstGeom>
          <a:noFill/>
        </p:spPr>
      </p:pic>
      <p:pic>
        <p:nvPicPr>
          <p:cNvPr id="30722" name="Picture 2" descr="C:\Users\Елена\Desktop\2014г. На сайт\Б. им. Чкалова В гостях хорошо, а дома лучше\фото ...А дома  лучше\WP_20141121_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94410"/>
            <a:ext cx="5796136" cy="32635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59703" y="4581128"/>
            <a:ext cx="32842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«В гостях хорошо,</a:t>
            </a:r>
          </a:p>
          <a:p>
            <a:pPr algn="ctr"/>
            <a:r>
              <a:rPr lang="ru-RU" sz="2800" b="1" dirty="0" smtClean="0"/>
              <a:t> а дома лучше»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31746" name="Picture 2" descr="C:\Users\Елена\Desktop\2014г. На сайт\Б. им. Чкалова В гостях хорошо, а дома лучше\фото ...А дома  лучше\WP_20141121_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40152" cy="3344680"/>
          </a:xfrm>
          <a:prstGeom prst="rect">
            <a:avLst/>
          </a:prstGeom>
          <a:noFill/>
        </p:spPr>
      </p:pic>
      <p:pic>
        <p:nvPicPr>
          <p:cNvPr id="31747" name="Picture 3" descr="C:\Users\Елена\Desktop\2014г. На сайт\Б. им. Чкалова В гостях хорошо, а дома лучше\фото ...А дома  лучше\WP_20141121_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284984"/>
            <a:ext cx="6345676" cy="357301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26626" name="Picture 2" descr="C:\Users\Елена\Desktop\2014г. На сайт\Б. им. Чкалова Молочные реки\Молочные реки\WP_20140623_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514864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260648"/>
            <a:ext cx="6635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«Молочные реки, кисельные берега»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25602" name="Picture 2" descr="C:\Users\Елена\Desktop\2014г. На сайт\Б. им. Чкалова Молочные реки\Молочные реки\WP_20140623_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61486" cy="6858000"/>
          </a:xfrm>
          <a:prstGeom prst="rect">
            <a:avLst/>
          </a:prstGeom>
          <a:noFill/>
        </p:spPr>
      </p:pic>
      <p:pic>
        <p:nvPicPr>
          <p:cNvPr id="25604" name="Picture 4" descr="C:\Users\Елена\Desktop\2014г. На сайт\Б. им. Чкалова Молочные реки\Молочные реки\WP_20140623_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0"/>
            <a:ext cx="3669314" cy="651670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19458" name="Picture 2" descr="C:\Users\Елена\Desktop\2015г. На сайт\Б. им. Чкалова Масленица-кормилица нынче именинница\фото\IMG_9700.JPG"/>
          <p:cNvPicPr>
            <a:picLocks noChangeAspect="1" noChangeArrowheads="1"/>
          </p:cNvPicPr>
          <p:nvPr/>
        </p:nvPicPr>
        <p:blipFill>
          <a:blip r:embed="rId3" cstate="print"/>
          <a:srcRect t="6751"/>
          <a:stretch>
            <a:fillRect/>
          </a:stretch>
        </p:blipFill>
        <p:spPr bwMode="auto">
          <a:xfrm>
            <a:off x="0" y="0"/>
            <a:ext cx="5148064" cy="3600400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656643"/>
            <a:ext cx="6264696" cy="32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67806" y="1124744"/>
            <a:ext cx="38523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«Пришла Масленица,</a:t>
            </a:r>
          </a:p>
          <a:p>
            <a:pPr algn="ctr"/>
            <a:r>
              <a:rPr lang="ru-RU" sz="2800" b="1" dirty="0" smtClean="0"/>
              <a:t>п</a:t>
            </a:r>
            <a:r>
              <a:rPr lang="ru-RU" sz="2800" b="1" dirty="0" smtClean="0"/>
              <a:t>ринесла блинов</a:t>
            </a:r>
          </a:p>
          <a:p>
            <a:pPr algn="ctr"/>
            <a:r>
              <a:rPr lang="ru-RU" sz="2800" b="1" dirty="0" smtClean="0"/>
              <a:t> да маслица» 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12568" cy="314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5288" y="3062752"/>
            <a:ext cx="6408712" cy="379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Елена\Desktop\2014г. На сайт\б. им. Чкалова Масленица 153 шк.2 кл\Фото1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Встреча с В.А.Рогачёвым  17.03.2012\SANY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28674" name="Picture 2" descr="C:\Users\Елена\Desktop\2014г. На сайт\Б. им Чкалова Праздник русской берёзки\фото\WP_20140617_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4675"/>
            <a:ext cx="9144000" cy="514864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188640"/>
            <a:ext cx="519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«Праздник русской березки»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29698" name="Picture 2" descr="C:\Users\Елена\Desktop\2014г. На сайт\Б. им. Чкалова Берёзовый перезвон\фото\WP_20140617_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4675"/>
            <a:ext cx="9144000" cy="514864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1268760"/>
            <a:ext cx="907581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</a:rPr>
              <a:t>Гордиться славой своих предков </a:t>
            </a:r>
          </a:p>
          <a:p>
            <a:r>
              <a:rPr lang="ru-RU" sz="4400" b="1" i="1" dirty="0" smtClean="0">
                <a:solidFill>
                  <a:srgbClr val="C00000"/>
                </a:solidFill>
              </a:rPr>
              <a:t>не только можно, но и должно; </a:t>
            </a:r>
          </a:p>
          <a:p>
            <a:r>
              <a:rPr lang="ru-RU" sz="4400" b="1" i="1" dirty="0" smtClean="0">
                <a:solidFill>
                  <a:srgbClr val="C00000"/>
                </a:solidFill>
              </a:rPr>
              <a:t>не уважать оной </a:t>
            </a:r>
          </a:p>
          <a:p>
            <a:r>
              <a:rPr lang="ru-RU" sz="4400" b="1" i="1" dirty="0" smtClean="0">
                <a:solidFill>
                  <a:srgbClr val="C00000"/>
                </a:solidFill>
              </a:rPr>
              <a:t>есть постыдное малодушие».</a:t>
            </a:r>
          </a:p>
          <a:p>
            <a:pPr algn="r"/>
            <a:r>
              <a:rPr lang="ru-RU" sz="4400" b="1" i="1" dirty="0" smtClean="0">
                <a:solidFill>
                  <a:srgbClr val="C00000"/>
                </a:solidFill>
              </a:rPr>
              <a:t>А. С. Пушкин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1028" name="Picture 4" descr="F:\Встреча с В.А.Рогачёвым  17.03.2012\встреча март\Копия ScanImage00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511550"/>
            <a:ext cx="4956175" cy="3346450"/>
          </a:xfrm>
          <a:prstGeom prst="rect">
            <a:avLst/>
          </a:prstGeom>
          <a:noFill/>
        </p:spPr>
      </p:pic>
      <p:pic>
        <p:nvPicPr>
          <p:cNvPr id="1026" name="Picture 2" descr="F:\Встреча с В.А.Рогачёвым  17.03.2012\встреча март\ScanImage0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4251325" cy="3402013"/>
          </a:xfrm>
          <a:prstGeom prst="rect">
            <a:avLst/>
          </a:prstGeom>
          <a:noFill/>
        </p:spPr>
      </p:pic>
      <p:pic>
        <p:nvPicPr>
          <p:cNvPr id="1027" name="Picture 3" descr="F:\Встреча с В.А.Рогачёвым  17.03.2012\встреча март\Копия (2) ScanImage00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6900" y="260648"/>
            <a:ext cx="4737100" cy="333692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АДИО РУБКА RAP - В гостях Крэк(Golden Mic) и Мистер Пака 02-2012 - Hip-Ho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857" cy="6858000"/>
          </a:xfrm>
          <a:prstGeom prst="rect">
            <a:avLst/>
          </a:prstGeom>
          <a:noFill/>
        </p:spPr>
      </p:pic>
      <p:pic>
        <p:nvPicPr>
          <p:cNvPr id="7170" name="Picture 2" descr="C:\Users\Елена\Desktop\2014г. На сайт\б. им.Чкалова  110 лет Чкалову. Медиапрезентация\DSCN2951.JPG"/>
          <p:cNvPicPr>
            <a:picLocks noChangeAspect="1" noChangeArrowheads="1"/>
          </p:cNvPicPr>
          <p:nvPr/>
        </p:nvPicPr>
        <p:blipFill>
          <a:blip r:embed="rId3" cstate="print"/>
          <a:srcRect t="9051"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0"/>
            <a:ext cx="766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Встреча с ветеранами НАЗ им.В. П. Чкалова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2014г. На сайт\б. им.Чкалова  110 лет Чкалову. Медиапрезентация\DSCN2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2014г. На сайт\б. им.Чкалова  110 лет Чкалову. Медиапрезентация\DSCN2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Встреча с В.А.Рогачёвым  17.03.2012\SANY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05864"/>
            <a:ext cx="6972267" cy="5229200"/>
          </a:xfrm>
          <a:prstGeom prst="rect">
            <a:avLst/>
          </a:prstGeom>
          <a:noFill/>
        </p:spPr>
      </p:pic>
      <p:pic>
        <p:nvPicPr>
          <p:cNvPr id="3" name="Picture 3" descr="F:\Встреча с В.А.Рогачёвым  17.03.2012\SANY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358264"/>
            <a:ext cx="6972267" cy="5229200"/>
          </a:xfrm>
          <a:prstGeom prst="rect">
            <a:avLst/>
          </a:prstGeom>
          <a:noFill/>
        </p:spPr>
      </p:pic>
      <p:pic>
        <p:nvPicPr>
          <p:cNvPr id="4098" name="Picture 2" descr="C:\Users\Елена\Desktop\2014г. На сайт\б. им.Чкалова  110 лет Чкалову. Медиапрезентация\DSCN3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344</TotalTime>
  <Words>166</Words>
  <Application>Microsoft Office PowerPoint</Application>
  <PresentationFormat>Экран (4:3)</PresentationFormat>
  <Paragraphs>38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Справедливость</vt:lpstr>
      <vt:lpstr>Гражданином быть обязан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Елена</cp:lastModifiedBy>
  <cp:revision>50</cp:revision>
  <dcterms:modified xsi:type="dcterms:W3CDTF">2015-03-11T06:02:36Z</dcterms:modified>
</cp:coreProperties>
</file>