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49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26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82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0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86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92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01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84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5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44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70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66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6649-DB51-4397-9087-52A59745A176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6651-AD0D-49FB-B18E-6A38D627A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2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357562"/>
            <a:ext cx="82878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класс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286388"/>
            <a:ext cx="4133760" cy="972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Проект ученицы 1Б класса </a:t>
            </a:r>
          </a:p>
          <a:p>
            <a:pPr algn="l"/>
            <a:r>
              <a:rPr lang="ru-RU" sz="1800" b="1" dirty="0" smtClean="0"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Школы № 153</a:t>
            </a:r>
          </a:p>
          <a:p>
            <a:pPr algn="l"/>
            <a:r>
              <a:rPr lang="ru-RU" sz="1800" b="1" dirty="0" err="1" smtClean="0"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Комиссаровой</a:t>
            </a:r>
            <a:r>
              <a:rPr lang="ru-RU" sz="1800" b="1" dirty="0" smtClean="0"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Вероники</a:t>
            </a:r>
            <a:endParaRPr lang="ru-RU" sz="1800" b="1" dirty="0"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olga\Рабочий стол\проект\DSC_3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642918"/>
            <a:ext cx="3966924" cy="26495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7" name="Picture 3" descr="C:\Documents and Settings\olga\Рабочий стол\проект\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786190"/>
            <a:ext cx="1785950" cy="2536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83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lga\Рабочий стол\проект\DSC_3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871778" cy="431770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71736" y="785794"/>
            <a:ext cx="4714908" cy="11430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1 сентября я пошла в школу.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Моя школа - № 153, я учусь в 1 Б классе. 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2051" name="Picture 3" descr="C:\Documents and Settings\olga\Рабочий стол\проект\DSC_3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643182"/>
            <a:ext cx="3964579" cy="264796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428860" y="5500702"/>
            <a:ext cx="5500726" cy="11430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Сначала было немного страшно, но потом я быстро освоилась, мне понравилось ходить в школу.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2052" name="Picture 4" descr="C:\Documents and Settings\olga\Рабочий стол\проект\73209086_0_545b8_457ec575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0425"/>
            <a:ext cx="2085169" cy="228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67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285984" y="285728"/>
            <a:ext cx="4714908" cy="9286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Здесь у меня много друзей…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3074" name="Picture 2" descr="C:\Documents and Settings\olga\Рабочий стол\проект\DSC_3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1572301" cy="23639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75" name="Picture 3" descr="C:\Documents and Settings\olga\Рабочий стол\проект\DSC_3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736"/>
            <a:ext cx="3007392" cy="200026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77" name="Picture 5" descr="C:\Documents and Settings\olga\Рабочий стол\проект\DSC_37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43182"/>
            <a:ext cx="2500330" cy="166301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78" name="Picture 6" descr="C:\Documents and Settings\olga\Рабочий стол\проект\73eb2205787f4589bb154ce71fb1cbbd.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500438"/>
            <a:ext cx="2000264" cy="200026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79" name="Picture 7" descr="C:\Documents and Settings\olga\Рабочий стол\проект\3be03ff1ff7546b2972d534eb563919e.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14290"/>
            <a:ext cx="1714512" cy="171451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81" name="Picture 9" descr="C:\Documents and Settings\olga\Рабочий стол\проект\94678cea89d349dc8d7f99cbd79ec9ee.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500571"/>
            <a:ext cx="2084417" cy="23574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82" name="Picture 10" descr="C:\Documents and Settings\olga\Рабочий стол\проект\99b4b031ef2a40f7b5559e949aef97b2.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3857628"/>
            <a:ext cx="1928826" cy="192882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84" name="Picture 12" descr="C:\Documents and Settings\olga\Рабочий стол\проект\DSC_358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2357430"/>
            <a:ext cx="1468321" cy="198915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000364" y="2714620"/>
            <a:ext cx="2428892" cy="6429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0099"/>
                </a:solidFill>
              </a:rPr>
              <a:t>Малькова</a:t>
            </a:r>
            <a:r>
              <a:rPr lang="ru-RU" sz="1600" b="1" dirty="0" smtClean="0">
                <a:solidFill>
                  <a:srgbClr val="000099"/>
                </a:solidFill>
              </a:rPr>
              <a:t> Алена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5500702"/>
            <a:ext cx="2071702" cy="7143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0099"/>
                </a:solidFill>
              </a:rPr>
              <a:t>Рунов</a:t>
            </a:r>
            <a:r>
              <a:rPr lang="ru-RU" sz="1600" b="1" dirty="0" smtClean="0">
                <a:solidFill>
                  <a:srgbClr val="000099"/>
                </a:solidFill>
              </a:rPr>
              <a:t> Саша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034" y="6215058"/>
            <a:ext cx="2071702" cy="6429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0099"/>
                </a:solidFill>
              </a:rPr>
              <a:t>Шашкова</a:t>
            </a:r>
            <a:r>
              <a:rPr lang="ru-RU" sz="1600" b="1" dirty="0" smtClean="0">
                <a:solidFill>
                  <a:srgbClr val="000099"/>
                </a:solidFill>
              </a:rPr>
              <a:t>  Маша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4282" y="2000240"/>
            <a:ext cx="2000264" cy="6429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Ничипоренко Юля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2910" y="3714752"/>
            <a:ext cx="2000264" cy="6429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Рожкова Алина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3085" name="Picture 13" descr="C:\Documents and Settings\olga\Рабочий стол\проект\DSC_381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1785926"/>
            <a:ext cx="1928826" cy="18775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000628" y="5143512"/>
            <a:ext cx="2071702" cy="7143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Устинова  Даша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3214686"/>
            <a:ext cx="2071702" cy="7143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Карпова  Настя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72298" y="3786190"/>
            <a:ext cx="2071702" cy="7143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Горбачев Данил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72298" y="1500174"/>
            <a:ext cx="2071702" cy="7143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Власова маша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3086" name="Picture 14" descr="C:\Documents and Settings\olga\Рабочий стол\проект\b242bb5bc16e4f91aa0c520d72bc82ec.l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4643446"/>
            <a:ext cx="1785940" cy="178594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6858016" y="6143620"/>
            <a:ext cx="2071702" cy="7143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Петухова Лиза</a:t>
            </a:r>
            <a:endParaRPr lang="ru-RU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8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olga\Рабочий стол\проект\2012-09-13 14.00.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928802"/>
            <a:ext cx="3214711" cy="428628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100" name="Picture 4" descr="C:\Documents and Settings\olga\Рабочий стол\проект\2012-12-27 10.04.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66"/>
            <a:ext cx="2459051" cy="327873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357166"/>
            <a:ext cx="4000528" cy="1428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С которыми я общаюсь не только в школе, но и за её пределами.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4102" name="Picture 6" descr="C:\Documents and Settings\olga\Рабочий стол\проект\2013-01-04 13.28.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2857496"/>
            <a:ext cx="2152707" cy="35719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103" name="Picture 7" descr="C:\Documents and Settings\olga\Рабочий стол\проект\0_7bca4_7bda4e2f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417" y="4071942"/>
            <a:ext cx="2671781" cy="2504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58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100_2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183854" cy="492922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928926" y="214290"/>
            <a:ext cx="4572032" cy="15716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А это моя первая учительница –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Ирина Геннадьевна Абдурахманова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С ней мы многому научимся: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правильно писать, считать и читать, рисовать.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5123" name="Picture 3" descr="C:\Documents and Settings\olga\Рабочий стол\проект\2012-11-28 08.02.29.jpg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6429388" y="2571744"/>
            <a:ext cx="2561429" cy="341523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124" name="Picture 4" descr="C:\Documents and Settings\olga\Рабочий стол\проект\goretskiy-1-klass-azbuka-uchebnik-chast-1-2-komplekt-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4529">
            <a:off x="7430855" y="122398"/>
            <a:ext cx="1520825" cy="220662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125" name="Picture 5" descr="C:\Documents and Settings\olga\Рабочий стол\проект\000087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03248">
            <a:off x="4002045" y="2316746"/>
            <a:ext cx="1667393" cy="244666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126" name="Picture 6" descr="C:\Documents and Settings\olga\Рабочий стол\проект\102975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1733">
            <a:off x="4169189" y="4264496"/>
            <a:ext cx="1724025" cy="2286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8358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olga\Рабочий стол\проект\DSC_3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459757" cy="297870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57158" y="928670"/>
            <a:ext cx="3643338" cy="11430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Что приготовить к занятиям на следующий день, я записываю в дневник,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 l="4439" b="6245"/>
          <a:stretch>
            <a:fillRect/>
          </a:stretch>
        </p:blipFill>
        <p:spPr bwMode="auto">
          <a:xfrm>
            <a:off x="285720" y="2500306"/>
            <a:ext cx="4929222" cy="392906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000496" y="3643314"/>
            <a:ext cx="4857784" cy="21431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но есть и его электронная версия, где можно посмотреть  новости, расписание уроков, общаться с друзьями, создавать группы по интересам и, конечно, ИГРАТЬ!</a:t>
            </a:r>
            <a:endParaRPr lang="ru-RU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8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85720" y="285728"/>
            <a:ext cx="4572032" cy="2071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Мои любимые уроки в школе:  танцы, рисование, физкультура, фольклор, письмо, окружающий мир.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6147" name="Picture 3" descr="C:\Documents and Settings\olga\Рабочий стол\проект\DSC_3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4352" y="500042"/>
            <a:ext cx="3850490" cy="257176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148" name="Picture 4" descr="C:\Documents and Settings\olga\Рабочий стол\проект\DSC_3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4403675" cy="292895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149" name="Picture 5" descr="C:\Documents and Settings\olga\Рабочий стол\проект\896fc47642c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357562"/>
            <a:ext cx="3189008" cy="3013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58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olga\Рабочий стол\проект\DSC_35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643182"/>
            <a:ext cx="2563803" cy="385467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195" name="Picture 3" descr="C:\Documents and Settings\olga\Рабочий стол\проект\DSC_3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89"/>
            <a:ext cx="2928958" cy="4403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43306" y="928670"/>
            <a:ext cx="4429156" cy="1428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Мне нравится учиться в школе!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Здесь я обязательно многому научусь!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8197" name="Picture 5" descr="C:\Documents and Settings\olga\Рабочий стол\проект\0_a0e64_172d1e15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876"/>
            <a:ext cx="2752716" cy="2732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58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187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малая Родина»</dc:title>
  <dc:creator>Комиссарова Ольга Шамильевна</dc:creator>
  <cp:lastModifiedBy>Артём</cp:lastModifiedBy>
  <cp:revision>65</cp:revision>
  <dcterms:created xsi:type="dcterms:W3CDTF">2012-10-02T03:06:28Z</dcterms:created>
  <dcterms:modified xsi:type="dcterms:W3CDTF">2013-02-11T13:03:13Z</dcterms:modified>
</cp:coreProperties>
</file>