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2D37A-F1CD-48B7-89AA-955739170CC3}" type="datetimeFigureOut">
              <a:rPr lang="ru-RU" smtClean="0"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ECF2-7D8E-4754-A63C-9AC61CF07A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808182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Подготовила: ученица 1 Б класса</a:t>
            </a:r>
            <a:br>
              <a:rPr lang="ru-RU" sz="2000" b="0" dirty="0" smtClean="0"/>
            </a:br>
            <a:r>
              <a:rPr lang="ru-RU" sz="2000" b="0" dirty="0" smtClean="0"/>
              <a:t>                               МБОУ СОШ № 153</a:t>
            </a:r>
            <a:br>
              <a:rPr lang="ru-RU" sz="2000" b="0" dirty="0" smtClean="0"/>
            </a:br>
            <a:r>
              <a:rPr lang="ru-RU" sz="2000" b="0" dirty="0" smtClean="0"/>
              <a:t>                               </a:t>
            </a:r>
            <a:r>
              <a:rPr lang="ru-RU" sz="2000" b="0" dirty="0" err="1" smtClean="0"/>
              <a:t>мечетина</a:t>
            </a:r>
            <a:r>
              <a:rPr lang="ru-RU" sz="2000" b="0" dirty="0" smtClean="0"/>
              <a:t> Дарья.</a:t>
            </a:r>
            <a:br>
              <a:rPr lang="ru-RU" sz="2000" b="0" dirty="0" smtClean="0"/>
            </a:br>
            <a:r>
              <a:rPr lang="ru-RU" sz="2000" b="0" dirty="0" smtClean="0"/>
              <a:t>Классный руководитель:  Абдурахманова И.Г.</a:t>
            </a:r>
            <a:endParaRPr lang="ru-RU" sz="2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7"/>
            <a:ext cx="7772400" cy="9286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Проект «Мой класс»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2" name="Picture 2" descr="C:\Users\андрей\Desktop\карта памяти\DCIM\100KC813\100_4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857760" cy="2143140"/>
          </a:xfrm>
          <a:prstGeom prst="rect">
            <a:avLst/>
          </a:prstGeom>
          <a:noFill/>
        </p:spPr>
      </p:pic>
      <p:pic>
        <p:nvPicPr>
          <p:cNvPr id="5" name="Picture 2" descr="C:\Documents and Settings\Ольга\Рабочий стол\картинки\Новая папка (2)\2887c9432c9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8261" y="2643182"/>
            <a:ext cx="1755739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Я только начала учиться, а столько интересного уже произошло в классе.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 меня много друзей.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Я с удовольствием хожу в школу.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Мне все интересно.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У меня самая лучшая учительница!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И самый дружный класс!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А сколько ещё неизведанного меня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ждет впереди?!...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Picture 2" descr="C:\Documents and Settings\Ольга\Рабочий стол\картинки\Новая папка (2)\2887c9432c9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8261" y="3000372"/>
            <a:ext cx="1755739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L:\фото 1 класс 2012\Изображение 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10144172"/>
            <a:ext cx="20574000" cy="20812126"/>
          </a:xfrm>
          <a:prstGeom prst="rect">
            <a:avLst/>
          </a:prstGeom>
          <a:noFill/>
        </p:spPr>
      </p:pic>
      <p:pic>
        <p:nvPicPr>
          <p:cNvPr id="12" name="Рисунок 11" descr="L:\фото 1 класс 2012\Изображение 4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857364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22313" y="642917"/>
            <a:ext cx="6992959" cy="100013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1сентября 2012 года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400" b="0" dirty="0" smtClean="0">
                <a:solidFill>
                  <a:srgbClr val="FF0000"/>
                </a:solidFill>
              </a:rPr>
              <a:t>я пошла в первый раз в школу</a:t>
            </a:r>
            <a:endParaRPr lang="ru-RU" sz="2400" b="0" dirty="0">
              <a:solidFill>
                <a:srgbClr val="FF0000"/>
              </a:solidFill>
            </a:endParaRPr>
          </a:p>
        </p:txBody>
      </p:sp>
      <p:pic>
        <p:nvPicPr>
          <p:cNvPr id="16" name="Picture 2" descr="C:\Documents and Settings\Ольга\Рабочий стол\картинки\Новая папка (2)\2887c9432c9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8261" y="3000372"/>
            <a:ext cx="1755739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:\фото 1 класс 2012\Изображение 4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429132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Теперь я со своими подружками Ксюшей и Алиной буду учиться в 1Бклассе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андрей\Desktop\карта памяти\DCIM\100KC813\100_48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416770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57752" y="857232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А это мои одноклассники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Documents and Settings\Ольга\Рабочий стол\картинки\Новая папка (2)\2887c9432c9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3643314"/>
            <a:ext cx="1500166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:\фото 1 класс 2012\Изображение 4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643182"/>
            <a:ext cx="44323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L:\фото 1 класс 2012\Изображение 4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994031" cy="384334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Теперь я ученица .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За партой правильно сижу, хотя мне не сидится.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Picture 2" descr="C:\Documents and Settings\Ольга\Рабочий стол\картинки\Новая папка (2)\2887c9432c9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8261" y="3000372"/>
            <a:ext cx="1755739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Мою первую учительницу зовут Ирина Геннадьевна.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Она учит нас правильно говорить, писать, решать задачи.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L:\фото 1 класс 2012\Изображение 4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404336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Ольга\Рабочий стол\картинки\Новая папка (2)\2887c9432c9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8261" y="3000372"/>
            <a:ext cx="1755739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Первый школьный праздник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 «Посвящение в первоклассники»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L:\фото 1 класс 2012\S70021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1546"/>
            <a:ext cx="37210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:\фото 1 класс 2012\S70021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3427106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:\фото 1 класс 2012\S70021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071942"/>
            <a:ext cx="3365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929454" y="4500570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После праздника кушаем вкусный пирог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72074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Теперь я настоящая первоклашка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Всем классом мы ходим в библиотеку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L:\фото 1 класс 2012\S70022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:\фото 1 класс 2012\S70022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:\фото 1 класс 2012\S70022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86190"/>
            <a:ext cx="3403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57752" y="4643446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Нас познакомили с библиотекой и показали самую старую книжку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2" descr="C:\Documents and Settings\Ольга\Рабочий стол\картинки\Новая папка (2)\2887c9432c9c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3400" y="3714752"/>
            <a:ext cx="143060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А это я и  мой класс на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Новогоднем празднике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L:\фото 1 класс 2012\S70023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413397" cy="425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Ольга\Рабочий стол\картинки\Новая папка (2)\2887c9432c9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8261" y="3000372"/>
            <a:ext cx="1755739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511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Мы едем в театр смотреть спектакль «Летучий корабль»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L:\фото 1 класс 2012\S70023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L:\фото 1 класс 2012\S70023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071810"/>
            <a:ext cx="39131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Ольга\Рабочий стол\картинки\Новая папка (2)\2887c9432c9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8261" y="3000372"/>
            <a:ext cx="1755739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Подготовила: ученица 1 Б класса                                МБОУ СОШ № 153                                мечетина Дарья. Классный руководитель:  Абдурахманова И.Г.</vt:lpstr>
      <vt:lpstr>1сентября 2012 года  я пошла в первый раз в школу</vt:lpstr>
      <vt:lpstr>Слайд 3</vt:lpstr>
      <vt:lpstr>Теперь я ученица . За партой правильно сижу, хотя мне не сидится.</vt:lpstr>
      <vt:lpstr>Мою первую учительницу зовут Ирина Геннадьевна.  Она учит нас правильно говорить, писать, решать задачи.</vt:lpstr>
      <vt:lpstr>Первый школьный праздник  «Посвящение в первоклассники»</vt:lpstr>
      <vt:lpstr>Всем классом мы ходим в библиотеку</vt:lpstr>
      <vt:lpstr>А это я и  мой класс на  Новогоднем празднике </vt:lpstr>
      <vt:lpstr>Мы едем в театр смотреть спектакль «Летучий корабль»</vt:lpstr>
      <vt:lpstr>Я только начала учиться, а столько интересного уже произошло в классе.  У меня много друзей.  Я с удовольствием хожу в школу.  Мне все интересно.  У меня самая лучшая учительница!  И самый дружный класс! А сколько ещё неизведанного меня  ждет впереди?!...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1сентября 2012 года  я пошла в первый раз в школу</dc:title>
  <dc:creator>Артём</dc:creator>
  <cp:lastModifiedBy>Артём</cp:lastModifiedBy>
  <cp:revision>8</cp:revision>
  <dcterms:created xsi:type="dcterms:W3CDTF">2013-02-12T03:08:58Z</dcterms:created>
  <dcterms:modified xsi:type="dcterms:W3CDTF">2013-02-12T04:23:47Z</dcterms:modified>
</cp:coreProperties>
</file>