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F92F-A528-4468-994C-E602F9A248F9}" type="datetimeFigureOut">
              <a:rPr lang="ru-RU" smtClean="0"/>
              <a:pPr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0071-4740-49BB-8A88-85B3AEC224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28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Интеллектуально-творческая игра «Приоткрывая тайну»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2908" y="3429000"/>
            <a:ext cx="950122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68D36"/>
                </a:solidFill>
              </a:rPr>
              <a:t>Заочный тур:</a:t>
            </a:r>
          </a:p>
          <a:p>
            <a:pPr algn="ctr"/>
            <a:r>
              <a:rPr lang="ru-RU" sz="4800" dirty="0" smtClean="0">
                <a:solidFill>
                  <a:srgbClr val="F68D36"/>
                </a:solidFill>
              </a:rPr>
              <a:t>«Застывшие мгновения»</a:t>
            </a:r>
            <a:endParaRPr lang="ru-RU" sz="4800" dirty="0">
              <a:solidFill>
                <a:srgbClr val="F68D36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№3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представляет собой экспонат музея - «Саккарский самолетик»?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Нефритовая бабочка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Птица из саккарского дерева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Модель боинга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Птица из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саккарского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дерева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Исторический музей в Москве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IMG_48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1"/>
            <a:ext cx="7000924" cy="523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858311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 1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раньше находилось на месте Исторического музея в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XVII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веке?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земский приказ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конюшня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универмаг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земский приказ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 2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был открыт Исторический музей в Москве?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1911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1883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1380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Б) 1883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 3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Каким художником был расписан фриз в зале Неолита Исторического музея в Москве?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И.Крамской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Рафаэль 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В.Васнецов</a:t>
            </a: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731b6_466b564c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8215370" cy="547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786454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В) Васнецов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Новосибирский художественный музей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novosibirsk_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9144000" cy="380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№1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каком году был основан Новосибирский Художественный музей?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1917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1958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1947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Б) 1958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№2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Какая икона экспонируется в залах Новосибирского Художественного музея?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«Троица» А. Рублёва 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«Владимирская Божья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атерь»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«Никола Чудотворец» И.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Крестьяникова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«Никола Чудотворец»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 3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Какое название носит картина         И. Прянишникова, выставленная в Новосибирском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удожественном музее?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Погорелые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Нищие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Сироты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А) Погорелые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85850" y="285728"/>
            <a:ext cx="10755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Музеи мира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4357694"/>
            <a:ext cx="3143272" cy="1015663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Вопросы подготовили: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Учащиеся 153 школы 7Б кл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Команда  «Классный.</a:t>
            </a:r>
            <a:r>
              <a:rPr lang="en-US" sz="2000" dirty="0" err="1" smtClean="0">
                <a:solidFill>
                  <a:srgbClr val="FFC000"/>
                </a:solidFill>
              </a:rPr>
              <a:t>ru</a:t>
            </a:r>
            <a:r>
              <a:rPr lang="ru-RU" sz="2000" dirty="0" smtClean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6715172" cy="20621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Чем дальше в будущее входим,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Тем больше прошлым дорожим.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И в старом красоту находим,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Хоть новому принадлежим.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Пекинский императорский музей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hin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810215"/>
            <a:ext cx="7000924" cy="469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№1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какого региона Китая возник Пекинский императорский музей?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А)Запретный город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Б)Город мертвых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В)Императорская долина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Запретный город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№2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 какого животного имеет каждая из четырех башен стены, окружающей музей?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А)Соловей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Б)Петух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В)Цикада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В) Цикада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№3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чего использовались  бронзовые чаны, служащие теперь декоративным элементом музея?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Для кормления нищих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Для жертвоприношений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Для хранения воды на случай пожара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На случай пожара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Гарри Поттера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63_0604_gariPot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835824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появился музей Гарри Поттера?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Его открыли в павильонах,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проходили съемки фильма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Этот музей создали поклонники произведения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Музей был открыт в съемочных павильонах 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Солнца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музей_солн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00108"/>
            <a:ext cx="6500858" cy="549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Солнца находится в Новосибирском Академгородке, на ул.Иванова. А как раньше называлась эта улица?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Солнечногорская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Б)Солнечная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Звездная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Солнечногорская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«Дом чайника»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ЧААЙ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857232"/>
            <a:ext cx="7358114" cy="586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чего служил «поясок» в основании морского чайника?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для красоты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чтобы при кипении вода не выливалась через край чайника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чтобы чайник не проваливался в отверстие на плите во время качки корабля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В)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28660" y="0"/>
            <a:ext cx="9529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«Метрополитен»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329307200_osnovnoy-zal-muzeya-muzykalnyh-instrumen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8353425" cy="55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592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внимание!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Желаем вам дальнейших успехов!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643997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№1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каком городе находится музей «Метрополитен»?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А)Анкара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Б)Нью-Йорк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В)Лондон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Нью-Йорк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№2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используется в качестве входных билетов в музей «Метрополитен»?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Значки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Жетоны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Фишки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А) Значки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№3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«Метрополитен» кроме основной деятельности 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занимается выпуском: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мебели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книг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посуды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Б) книг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71602" y="0"/>
            <a:ext cx="114089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Египетский музей в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аире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e9eb438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289050"/>
            <a:ext cx="8890000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71414"/>
            <a:ext cx="8858311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№1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Благодаря какому ученому возникла мысль о создании Египетского музея в Каире?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А)Леверке</a:t>
            </a:r>
          </a:p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ариетт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В)Мариотт</a:t>
            </a:r>
          </a:p>
          <a:p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50070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Б)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Мариетт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001156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Вопрос №2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экспозицию Египетского музея входят:</a:t>
            </a:r>
          </a:p>
          <a:p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А) рукописи Нефертити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 алмазы Соломона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сокровища Тутанхамона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Правильный ответ: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В) сокровища Тутанхамона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641</Words>
  <Application>Microsoft Office PowerPoint</Application>
  <PresentationFormat>Экран (4:3)</PresentationFormat>
  <Paragraphs>136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Gnuchev</dc:creator>
  <cp:lastModifiedBy>Библиотекарь</cp:lastModifiedBy>
  <cp:revision>49</cp:revision>
  <dcterms:created xsi:type="dcterms:W3CDTF">2012-12-07T14:33:41Z</dcterms:created>
  <dcterms:modified xsi:type="dcterms:W3CDTF">2012-12-20T05:14:33Z</dcterms:modified>
</cp:coreProperties>
</file>