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96" r:id="rId5"/>
    <p:sldId id="260" r:id="rId6"/>
    <p:sldId id="259" r:id="rId7"/>
    <p:sldId id="261" r:id="rId8"/>
    <p:sldId id="262" r:id="rId9"/>
    <p:sldId id="263" r:id="rId10"/>
    <p:sldId id="295" r:id="rId11"/>
    <p:sldId id="264" r:id="rId12"/>
    <p:sldId id="265" r:id="rId13"/>
    <p:sldId id="266" r:id="rId14"/>
    <p:sldId id="267" r:id="rId15"/>
    <p:sldId id="268" r:id="rId16"/>
    <p:sldId id="283" r:id="rId17"/>
    <p:sldId id="269" r:id="rId18"/>
    <p:sldId id="270" r:id="rId19"/>
    <p:sldId id="271" r:id="rId20"/>
    <p:sldId id="272" r:id="rId21"/>
    <p:sldId id="273" r:id="rId22"/>
    <p:sldId id="287" r:id="rId23"/>
    <p:sldId id="274" r:id="rId24"/>
    <p:sldId id="275" r:id="rId25"/>
    <p:sldId id="276" r:id="rId26"/>
    <p:sldId id="277" r:id="rId27"/>
    <p:sldId id="279" r:id="rId28"/>
    <p:sldId id="280" r:id="rId29"/>
    <p:sldId id="281" r:id="rId30"/>
    <p:sldId id="284" r:id="rId31"/>
    <p:sldId id="288" r:id="rId32"/>
    <p:sldId id="289" r:id="rId33"/>
    <p:sldId id="290" r:id="rId34"/>
    <p:sldId id="282" r:id="rId35"/>
    <p:sldId id="285" r:id="rId36"/>
    <p:sldId id="286" r:id="rId37"/>
    <p:sldId id="291" r:id="rId38"/>
    <p:sldId id="292" r:id="rId39"/>
    <p:sldId id="278" r:id="rId40"/>
    <p:sldId id="293" r:id="rId4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1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20000"/>
                <a:lumOff val="80000"/>
              </a:schemeClr>
            </a:gs>
            <a:gs pos="50000">
              <a:schemeClr val="tx2">
                <a:lumMod val="40000"/>
                <a:lumOff val="60000"/>
              </a:schemeClr>
            </a:gs>
            <a:gs pos="100000">
              <a:schemeClr val="tx2">
                <a:lumMod val="40000"/>
                <a:lumOff val="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12.04.2012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img1.liveinternet.ru/images/attach/c/2/73/352/73352197_4000491_stolipin_pamyatnik.JPG" TargetMode="Externa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bse.sci-lib.com/pictures/12/01/241643844.jpg" TargetMode="Externa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img.rg.ru/img/content/52/38/63/stal.jpg" TargetMode="Externa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://900igr.net/datas/istorija/Kollektivizatsija-v-SSSR/0012-012-Kollektivizatsija-tragedija-dlja-krestjanina-truzhenika.jpg" TargetMode="Externa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http://www.lib.smr.ru/lib2/upload/files/%C2%E8%F0%F2%F3%E0%EB%FC%ED%E0%FF_%E2%FB%F1%F2%E0%E2%EA%E0/%F4%EE%F2%EE.jpg" TargetMode="Externa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hyperlink" Target="http://stolyipin.narod.ru/stolipin6.jpg" TargetMode="Externa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newsimg.bbc.co.uk/media/images/45408000/jpg/_45408608_lermontov.jpg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WordArt 6"/>
          <p:cNvSpPr>
            <a:spLocks noChangeArrowheads="1" noChangeShapeType="1" noTextEdit="1"/>
          </p:cNvSpPr>
          <p:nvPr/>
        </p:nvSpPr>
        <p:spPr bwMode="auto">
          <a:xfrm>
            <a:off x="4071934" y="928670"/>
            <a:ext cx="4786346" cy="4143404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 rtl="0"/>
            <a:r>
              <a:rPr lang="ru-RU" sz="3600" u="sng" kern="10" spc="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chemeClr val="tx2">
                    <a:lumMod val="75000"/>
                  </a:schemeClr>
                </a:soli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Забытый</a:t>
            </a:r>
          </a:p>
          <a:p>
            <a:pPr algn="ctr" rtl="0"/>
            <a:r>
              <a:rPr lang="ru-RU" sz="3600" u="sng" kern="10" spc="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chemeClr val="tx2">
                    <a:lumMod val="75000"/>
                  </a:schemeClr>
                </a:soli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исполин</a:t>
            </a:r>
            <a:endParaRPr lang="ru-RU" sz="3600" u="sng" kern="10" spc="0" dirty="0">
              <a:ln w="9525">
                <a:solidFill>
                  <a:srgbClr val="CC99FF"/>
                </a:solidFill>
                <a:round/>
                <a:headEnd/>
                <a:tailEnd/>
              </a:ln>
              <a:solidFill>
                <a:schemeClr val="tx2">
                  <a:lumMod val="75000"/>
                </a:schemeClr>
              </a:solidFill>
              <a:effectLst>
                <a:outerShdw dist="53882" dir="2700000" algn="ctr" rotWithShape="0">
                  <a:srgbClr val="9999FF">
                    <a:alpha val="80000"/>
                  </a:srgbClr>
                </a:outerShdw>
              </a:effectLst>
              <a:latin typeface="Impact"/>
            </a:endParaRPr>
          </a:p>
        </p:txBody>
      </p:sp>
      <p:pic>
        <p:nvPicPr>
          <p:cNvPr id="1032" name="Picture 8" descr="Картинка 8 из 81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 r="22084"/>
          <a:stretch>
            <a:fillRect/>
          </a:stretch>
        </p:blipFill>
        <p:spPr bwMode="auto">
          <a:xfrm>
            <a:off x="0" y="142852"/>
            <a:ext cx="3786214" cy="65008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C:\Documents and Settings\Администратор\Мои документы\Мои рисунки\W_0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198" y="857232"/>
            <a:ext cx="9103604" cy="51435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1" descr="C:\Documents and Settings\Администратор\Мои документы\Мои рисунки\57227427_Portret_professora_Dmitriya_Mendeleev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95475" y="100014"/>
            <a:ext cx="4891103" cy="6083418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428992" y="6286520"/>
            <a:ext cx="23374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Arial Black" pitchFamily="34" charset="0"/>
              </a:rPr>
              <a:t>Д. И. Менделеев</a:t>
            </a:r>
            <a:endParaRPr lang="ru-RU" dirty="0"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1" descr="C:\Documents and Settings\Администратор\Мои документы\Мои рисунки\67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121"/>
            <a:ext cx="9144000" cy="6853758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786182" y="6215082"/>
            <a:ext cx="5086649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Arial Black" pitchFamily="34" charset="0"/>
              </a:rPr>
              <a:t>Столыпин с женой и дочерью Машей</a:t>
            </a:r>
            <a:endParaRPr lang="ru-RU" dirty="0"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Картинка 6 из 3873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31" y="785794"/>
            <a:ext cx="9131169" cy="4857784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714612" y="5929330"/>
            <a:ext cx="45272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Arial Black" pitchFamily="34" charset="0"/>
              </a:rPr>
              <a:t>г. Каунас (до революции – </a:t>
            </a:r>
            <a:r>
              <a:rPr lang="ru-RU" dirty="0" err="1" smtClean="0">
                <a:latin typeface="Arial Black" pitchFamily="34" charset="0"/>
              </a:rPr>
              <a:t>Ковно</a:t>
            </a:r>
            <a:r>
              <a:rPr lang="ru-RU" dirty="0" smtClean="0">
                <a:latin typeface="Arial Black" pitchFamily="34" charset="0"/>
              </a:rPr>
              <a:t>)</a:t>
            </a:r>
            <a:endParaRPr lang="ru-RU" dirty="0"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5" name="Picture 1" descr="C:\Documents and Settings\Администратор\Мои документы\Мои рисунки\0000020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53845" y="214290"/>
            <a:ext cx="3461218" cy="6119835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357422" y="6286520"/>
            <a:ext cx="42611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Arial Black" pitchFamily="34" charset="0"/>
              </a:rPr>
              <a:t>Орден Святой Анны </a:t>
            </a:r>
            <a:r>
              <a:rPr lang="en-US" dirty="0" smtClean="0">
                <a:latin typeface="Arial Black" pitchFamily="34" charset="0"/>
              </a:rPr>
              <a:t>III </a:t>
            </a:r>
            <a:r>
              <a:rPr lang="ru-RU" dirty="0" smtClean="0">
                <a:latin typeface="Arial Black" pitchFamily="34" charset="0"/>
              </a:rPr>
              <a:t>степени</a:t>
            </a:r>
            <a:endParaRPr lang="ru-RU" dirty="0"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1" name="Picture 1" descr="C:\Documents and Settings\Администратор\Мои документы\Мои рисунки\b08_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6143636" y="571480"/>
            <a:ext cx="2651688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Arial Black" pitchFamily="34" charset="0"/>
              </a:rPr>
              <a:t>Вид города Гродно</a:t>
            </a:r>
            <a:endParaRPr lang="ru-RU" dirty="0"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3" name="Picture 3" descr="C:\Documents and Settings\Администратор\Мои документы\Мои рисунки\385d9fdfd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5477"/>
            <a:ext cx="9144000" cy="683252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Картинка 3 из 57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43240" y="142852"/>
            <a:ext cx="2928958" cy="552633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428860" y="5929330"/>
            <a:ext cx="55948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Arial Black" pitchFamily="34" charset="0"/>
              </a:rPr>
              <a:t>П. А.Столыпин – гродненский губернатор</a:t>
            </a:r>
            <a:endParaRPr lang="ru-RU" dirty="0"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3" name="Picture 1" descr="C:\Documents and Settings\Администратор\Мои документы\Мои рисунки\0_90415_84a0aad7_XXL.jpg"/>
          <p:cNvPicPr>
            <a:picLocks noChangeAspect="1" noChangeArrowheads="1"/>
          </p:cNvPicPr>
          <p:nvPr/>
        </p:nvPicPr>
        <p:blipFill>
          <a:blip r:embed="rId2"/>
          <a:srcRect r="24954"/>
          <a:stretch>
            <a:fillRect/>
          </a:stretch>
        </p:blipFill>
        <p:spPr bwMode="auto">
          <a:xfrm>
            <a:off x="-33430" y="1142984"/>
            <a:ext cx="9177430" cy="392909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643174" y="5500702"/>
            <a:ext cx="42049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>
                <a:latin typeface="Arial Black" pitchFamily="34" charset="0"/>
              </a:rPr>
              <a:t>Канцелярия П. А. Столыпина </a:t>
            </a:r>
          </a:p>
          <a:p>
            <a:pPr algn="ctr"/>
            <a:r>
              <a:rPr lang="ru-RU" dirty="0" smtClean="0">
                <a:latin typeface="Arial Black" pitchFamily="34" charset="0"/>
              </a:rPr>
              <a:t>в Саратове на </a:t>
            </a:r>
            <a:r>
              <a:rPr lang="ru-RU" dirty="0" err="1" smtClean="0">
                <a:latin typeface="Arial Black" pitchFamily="34" charset="0"/>
              </a:rPr>
              <a:t>Вольской</a:t>
            </a:r>
            <a:r>
              <a:rPr lang="ru-RU" dirty="0" smtClean="0">
                <a:latin typeface="Arial Black" pitchFamily="34" charset="0"/>
              </a:rPr>
              <a:t> улице</a:t>
            </a:r>
            <a:endParaRPr lang="ru-RU" dirty="0"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" name="Picture 1" descr="C:\Documents and Settings\Администратор\Мои документы\Мои рисунки\past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0298" y="142852"/>
            <a:ext cx="3986945" cy="535785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642910" y="5643578"/>
            <a:ext cx="803617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>
                <a:latin typeface="Arial Black" pitchFamily="34" charset="0"/>
              </a:rPr>
              <a:t>Дети Столыпиных в Саратове, 1905 г.</a:t>
            </a:r>
          </a:p>
          <a:p>
            <a:pPr algn="ctr"/>
            <a:r>
              <a:rPr lang="ru-RU" dirty="0" smtClean="0">
                <a:latin typeface="Arial Black" pitchFamily="34" charset="0"/>
              </a:rPr>
              <a:t>Слева направо: Наташа, Елена, Александра, Мария, Ольга. </a:t>
            </a:r>
          </a:p>
          <a:p>
            <a:pPr algn="ctr"/>
            <a:r>
              <a:rPr lang="ru-RU" dirty="0" smtClean="0">
                <a:latin typeface="Arial Black" pitchFamily="34" charset="0"/>
              </a:rPr>
              <a:t>На полу сидит Аркадий.</a:t>
            </a:r>
            <a:endParaRPr lang="ru-RU" dirty="0"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1" descr="C:\Documents and Settings\Администратор\Рабочий стол\столыпин\image33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571480"/>
            <a:ext cx="3643338" cy="476368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142976" y="5572140"/>
            <a:ext cx="256833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latin typeface="Arial Black" pitchFamily="34" charset="0"/>
              </a:rPr>
              <a:t>Петр Столыпин</a:t>
            </a:r>
          </a:p>
          <a:p>
            <a:pPr algn="ctr"/>
            <a:r>
              <a:rPr lang="ru-RU" sz="2000" b="1" dirty="0" smtClean="0">
                <a:latin typeface="Arial Black" pitchFamily="34" charset="0"/>
              </a:rPr>
              <a:t>(1862 – 1911 г.г.)</a:t>
            </a:r>
            <a:endParaRPr lang="ru-RU" sz="2000" b="1" dirty="0">
              <a:latin typeface="Arial Black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039718" y="2000240"/>
            <a:ext cx="5104282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Arial Black" pitchFamily="34" charset="0"/>
              </a:rPr>
              <a:t>«Им нужны великие </a:t>
            </a:r>
          </a:p>
          <a:p>
            <a:r>
              <a:rPr lang="ru-RU" sz="2800" dirty="0" smtClean="0">
                <a:latin typeface="Arial Black" pitchFamily="34" charset="0"/>
              </a:rPr>
              <a:t>потрясения, нам  нужна</a:t>
            </a:r>
          </a:p>
          <a:p>
            <a:r>
              <a:rPr lang="ru-RU" sz="2800" dirty="0" smtClean="0">
                <a:latin typeface="Arial Black" pitchFamily="34" charset="0"/>
              </a:rPr>
              <a:t> великая Россия»</a:t>
            </a:r>
            <a:endParaRPr lang="ru-RU" sz="2800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Picture 1" descr="C:\Documents and Settings\Администратор\Мои документы\Мои рисунки\RomanovsColo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94274"/>
            <a:ext cx="6286504" cy="6035044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357290" y="6215082"/>
            <a:ext cx="58721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Arial Black" pitchFamily="34" charset="0"/>
              </a:rPr>
              <a:t>Семья российского Императора Николая </a:t>
            </a:r>
            <a:r>
              <a:rPr lang="en-US" dirty="0" smtClean="0">
                <a:latin typeface="Arial Black" pitchFamily="34" charset="0"/>
              </a:rPr>
              <a:t>II</a:t>
            </a:r>
            <a:endParaRPr lang="ru-RU" dirty="0"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Картинка 28 из 15393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 t="11278"/>
          <a:stretch>
            <a:fillRect/>
          </a:stretch>
        </p:blipFill>
        <p:spPr bwMode="auto">
          <a:xfrm>
            <a:off x="214282" y="357166"/>
            <a:ext cx="8604853" cy="571504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500430" y="6143644"/>
            <a:ext cx="25779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Arial Black" pitchFamily="34" charset="0"/>
              </a:rPr>
              <a:t>Крестьяне, 1905 г.</a:t>
            </a:r>
            <a:endParaRPr lang="ru-RU" dirty="0"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C:\Documents and Settings\Администратор\Мои документы\Мои рисунки\trjaszy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428604"/>
            <a:ext cx="8666304" cy="535785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357422" y="6072206"/>
            <a:ext cx="51283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Arial Black" pitchFamily="34" charset="0"/>
              </a:rPr>
              <a:t>1905 г. Баррикады на улицах Москвы</a:t>
            </a:r>
            <a:endParaRPr lang="ru-RU" dirty="0"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Картинка 2 из 629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57422" y="428604"/>
            <a:ext cx="4071966" cy="5429288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500166" y="6215082"/>
            <a:ext cx="57006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Arial Black" pitchFamily="34" charset="0"/>
              </a:rPr>
              <a:t>П. А. Столыпин – министр внутренних дел</a:t>
            </a:r>
            <a:endParaRPr lang="ru-RU" dirty="0"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1" descr="C:\Documents and Settings\Администратор\Мои документы\Мои рисунки\47971118_t_3_124946083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46610"/>
            <a:ext cx="7858180" cy="607099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214414" y="6072206"/>
            <a:ext cx="66319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>
                <a:latin typeface="Arial Black" pitchFamily="34" charset="0"/>
              </a:rPr>
              <a:t>Разрушения от взрыва на Аптекарском острове, </a:t>
            </a:r>
          </a:p>
          <a:p>
            <a:pPr algn="ctr"/>
            <a:r>
              <a:rPr lang="ru-RU" dirty="0" smtClean="0">
                <a:latin typeface="Arial Black" pitchFamily="34" charset="0"/>
              </a:rPr>
              <a:t>12 августа 1906 г.</a:t>
            </a:r>
            <a:endParaRPr lang="ru-RU" dirty="0"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Картинка 1 из 2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14612" y="142851"/>
            <a:ext cx="4143404" cy="5543015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357422" y="6000768"/>
            <a:ext cx="49487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>
                <a:latin typeface="Arial Black" pitchFamily="34" charset="0"/>
              </a:rPr>
              <a:t>П. А. Столыпин – гофмейстер двора,</a:t>
            </a:r>
          </a:p>
          <a:p>
            <a:pPr algn="ctr"/>
            <a:r>
              <a:rPr lang="ru-RU" dirty="0" smtClean="0">
                <a:latin typeface="Arial Black" pitchFamily="34" charset="0"/>
              </a:rPr>
              <a:t>1907 г.</a:t>
            </a:r>
            <a:endParaRPr lang="ru-RU" dirty="0"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C:\Documents and Settings\Администратор\Мои документы\Мои рисунки\2317930.jpg"/>
          <p:cNvPicPr>
            <a:picLocks noChangeAspect="1" noChangeArrowheads="1"/>
          </p:cNvPicPr>
          <p:nvPr/>
        </p:nvPicPr>
        <p:blipFill>
          <a:blip r:embed="rId2"/>
          <a:srcRect t="9812"/>
          <a:stretch>
            <a:fillRect/>
          </a:stretch>
        </p:blipFill>
        <p:spPr bwMode="auto">
          <a:xfrm>
            <a:off x="1928794" y="0"/>
            <a:ext cx="4929222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C:\Documents and Settings\Администратор\Мои документы\Мои рисунки\pic_263_png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214290"/>
            <a:ext cx="5500726" cy="528148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142976" y="5857892"/>
            <a:ext cx="70455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>
                <a:latin typeface="Arial Black" pitchFamily="34" charset="0"/>
              </a:rPr>
              <a:t>Знак ордена Святого Александра Невского,</a:t>
            </a:r>
          </a:p>
          <a:p>
            <a:pPr algn="ctr"/>
            <a:r>
              <a:rPr lang="ru-RU" dirty="0" smtClean="0">
                <a:latin typeface="Arial Black" pitchFamily="34" charset="0"/>
              </a:rPr>
              <a:t>которым в 1911 году был награжден П. А. Столыпин</a:t>
            </a:r>
            <a:endParaRPr lang="ru-RU" dirty="0"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C:\Documents and Settings\Администратор\Мои документы\Мои рисунки\000001588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-38440"/>
            <a:ext cx="5572164" cy="690764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C:\Documents and Settings\Администратор\Мои документы\Мои рисунки\x_4f348a6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142852"/>
            <a:ext cx="9143999" cy="632247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857224" y="6488668"/>
            <a:ext cx="78935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Arial Black" pitchFamily="34" charset="0"/>
              </a:rPr>
              <a:t>Киев. Похороны П.А. Столыпина в Киево-Печерской Лавре</a:t>
            </a:r>
            <a:endParaRPr lang="ru-RU" dirty="0"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1" descr="C:\Documents and Settings\Администратор\Мои документы\Мои рисунки\dresden0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99291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6929454" y="500042"/>
            <a:ext cx="118314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b="1" dirty="0" smtClean="0"/>
              <a:t>г.Дрезден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C:\Documents and Settings\Администратор\Мои документы\Мои рисунки\62-3-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C:\Documents and Settings\Администратор\Мои документы\Мои рисунки\otto-bismarck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69" y="214290"/>
            <a:ext cx="5304183" cy="585791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000232" y="6143644"/>
            <a:ext cx="5763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Arial Black" pitchFamily="34" charset="0"/>
              </a:rPr>
              <a:t>Германский Столыпин: </a:t>
            </a:r>
            <a:r>
              <a:rPr lang="ru-RU" dirty="0" err="1" smtClean="0">
                <a:latin typeface="Arial Black" pitchFamily="34" charset="0"/>
              </a:rPr>
              <a:t>Отто</a:t>
            </a:r>
            <a:r>
              <a:rPr lang="ru-RU" dirty="0" smtClean="0">
                <a:latin typeface="Arial Black" pitchFamily="34" charset="0"/>
              </a:rPr>
              <a:t> фон Бисмарк</a:t>
            </a:r>
            <a:endParaRPr lang="ru-RU" dirty="0"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C:\Documents and Settings\Администратор\Мои документы\Мои рисунки\f_1680776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60" y="214290"/>
            <a:ext cx="3950521" cy="5643602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928794" y="6072206"/>
            <a:ext cx="55787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Arial Black" pitchFamily="34" charset="0"/>
              </a:rPr>
              <a:t>Прилежный ученик: В. И. Ульянов-Ленин</a:t>
            </a:r>
            <a:endParaRPr lang="ru-RU" dirty="0"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C:\Documents and Settings\Администратор\Мои документы\Мои рисунки\tolsto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142852"/>
            <a:ext cx="5446097" cy="5786478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786050" y="6072206"/>
            <a:ext cx="4049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Arial Black" pitchFamily="34" charset="0"/>
              </a:rPr>
              <a:t>Непротивленец: Л.Н. Толстой</a:t>
            </a:r>
            <a:endParaRPr lang="ru-RU" dirty="0"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C:\Documents and Settings\Администратор\Мои документы\Мои рисунки\galery_22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3979"/>
            <a:ext cx="9144000" cy="69059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C:\Documents and Settings\Администратор\Мои документы\Мои рисунки\stolypin_p_a_8_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8" y="0"/>
            <a:ext cx="9142327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C:\Documents and Settings\Администратор\Мои документы\Мои рисунки\x_3d1ecdb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06" y="0"/>
            <a:ext cx="9145412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5" name="Picture 3" descr="C:\Documents and Settings\Администратор\Мои документы\Мои рисунки\347_0.jpg"/>
          <p:cNvPicPr>
            <a:picLocks noChangeAspect="1" noChangeArrowheads="1"/>
          </p:cNvPicPr>
          <p:nvPr/>
        </p:nvPicPr>
        <p:blipFill>
          <a:blip r:embed="rId2"/>
          <a:srcRect l="11842" t="2500" r="8223" b="4999"/>
          <a:stretch>
            <a:fillRect/>
          </a:stretch>
        </p:blipFill>
        <p:spPr bwMode="auto">
          <a:xfrm>
            <a:off x="388050" y="251332"/>
            <a:ext cx="2683752" cy="3677734"/>
          </a:xfrm>
          <a:prstGeom prst="rect">
            <a:avLst/>
          </a:prstGeom>
          <a:noFill/>
        </p:spPr>
      </p:pic>
      <p:pic>
        <p:nvPicPr>
          <p:cNvPr id="49156" name="Picture 4" descr="C:\Documents and Settings\Администратор\Мои документы\Мои рисунки\Istoria_14_2011_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4" y="214290"/>
            <a:ext cx="2549898" cy="3571900"/>
          </a:xfrm>
          <a:prstGeom prst="rect">
            <a:avLst/>
          </a:prstGeom>
          <a:noFill/>
        </p:spPr>
      </p:pic>
      <p:pic>
        <p:nvPicPr>
          <p:cNvPr id="49157" name="Picture 5" descr="C:\Documents and Settings\Администратор\Мои документы\Мои рисунки\Stolipin-p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57950" y="3187874"/>
            <a:ext cx="2500330" cy="3568178"/>
          </a:xfrm>
          <a:prstGeom prst="rect">
            <a:avLst/>
          </a:prstGeom>
          <a:noFill/>
        </p:spPr>
      </p:pic>
      <p:pic>
        <p:nvPicPr>
          <p:cNvPr id="49154" name="Picture 2" descr="C:\Documents and Settings\Администратор\Мои документы\Мои рисунки\6004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71604" y="3143248"/>
            <a:ext cx="2612285" cy="35004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C:\Documents and Settings\Администратор\Мои документы\Мои рисунки\0_72303_e4cd37fe_X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0298" y="214290"/>
            <a:ext cx="3357586" cy="5690824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928794" y="6000768"/>
            <a:ext cx="48285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>
                <a:latin typeface="Arial Black" pitchFamily="34" charset="0"/>
              </a:rPr>
              <a:t>Парадный портрет П.А. Столыпина </a:t>
            </a:r>
          </a:p>
          <a:p>
            <a:pPr algn="ctr"/>
            <a:r>
              <a:rPr lang="ru-RU" dirty="0" smtClean="0">
                <a:latin typeface="Arial Black" pitchFamily="34" charset="0"/>
              </a:rPr>
              <a:t>работы Ильи Глазунова</a:t>
            </a:r>
            <a:endParaRPr lang="ru-RU" dirty="0"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C:\Documents and Settings\Администратор\Мои документы\Мои рисунки\pjotrstolyp1.jpg"/>
          <p:cNvPicPr>
            <a:picLocks noChangeAspect="1" noChangeArrowheads="1"/>
          </p:cNvPicPr>
          <p:nvPr/>
        </p:nvPicPr>
        <p:blipFill>
          <a:blip r:embed="rId2"/>
          <a:srcRect b="5523"/>
          <a:stretch>
            <a:fillRect/>
          </a:stretch>
        </p:blipFill>
        <p:spPr bwMode="auto">
          <a:xfrm>
            <a:off x="5072066" y="1142984"/>
            <a:ext cx="3024206" cy="2851235"/>
          </a:xfrm>
          <a:prstGeom prst="rect">
            <a:avLst/>
          </a:prstGeom>
          <a:noFill/>
        </p:spPr>
      </p:pic>
      <p:pic>
        <p:nvPicPr>
          <p:cNvPr id="35843" name="Picture 3" descr="C:\Documents and Settings\Администратор\Мои документы\Мои рисунки\20070705112523!3_Stolipin_avers.jpg"/>
          <p:cNvPicPr>
            <a:picLocks noChangeAspect="1" noChangeArrowheads="1"/>
          </p:cNvPicPr>
          <p:nvPr/>
        </p:nvPicPr>
        <p:blipFill>
          <a:blip r:embed="rId3" cstate="print"/>
          <a:srcRect l="7856" t="5952" r="7681" b="6745"/>
          <a:stretch>
            <a:fillRect/>
          </a:stretch>
        </p:blipFill>
        <p:spPr bwMode="auto">
          <a:xfrm>
            <a:off x="928662" y="785794"/>
            <a:ext cx="3071834" cy="3143272"/>
          </a:xfrm>
          <a:prstGeom prst="ellipse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714348" y="4643446"/>
            <a:ext cx="36904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>
                <a:latin typeface="Arial Black" pitchFamily="34" charset="0"/>
              </a:rPr>
              <a:t>Медаль, выбитая в память </a:t>
            </a:r>
          </a:p>
          <a:p>
            <a:pPr algn="ctr"/>
            <a:r>
              <a:rPr lang="ru-RU" dirty="0" smtClean="0">
                <a:latin typeface="Arial Black" pitchFamily="34" charset="0"/>
              </a:rPr>
              <a:t>о П.А. Столыпине в 1911 г.</a:t>
            </a:r>
            <a:endParaRPr lang="ru-RU" dirty="0">
              <a:latin typeface="Arial Black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357686" y="4714884"/>
            <a:ext cx="4572000" cy="116955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400" b="1" dirty="0" smtClean="0">
                <a:latin typeface="Arial Black" pitchFamily="34" charset="0"/>
              </a:rPr>
              <a:t>Орден имени Петра Аркадьевича Столыпина </a:t>
            </a:r>
          </a:p>
          <a:p>
            <a:pPr algn="ctr"/>
            <a:r>
              <a:rPr lang="ru-RU" sz="1400" b="1" dirty="0" smtClean="0">
                <a:latin typeface="Arial Black" pitchFamily="34" charset="0"/>
              </a:rPr>
              <a:t>Вручается за заслуги в области государственного и муниципального управления. </a:t>
            </a:r>
            <a:endParaRPr lang="ru-RU" sz="1400" dirty="0"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C:\Documents and Settings\Администратор\Мои документы\Мои рисунки\192.jpg"/>
          <p:cNvPicPr>
            <a:picLocks noChangeAspect="1" noChangeArrowheads="1"/>
          </p:cNvPicPr>
          <p:nvPr/>
        </p:nvPicPr>
        <p:blipFill>
          <a:blip r:embed="rId2"/>
          <a:srcRect l="14032" t="12500" r="14032" b="31250"/>
          <a:stretch>
            <a:fillRect/>
          </a:stretch>
        </p:blipFill>
        <p:spPr bwMode="auto">
          <a:xfrm>
            <a:off x="1928794" y="285728"/>
            <a:ext cx="4857784" cy="5397538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143240" y="6000768"/>
            <a:ext cx="27847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>
                <a:latin typeface="Arial Black" pitchFamily="34" charset="0"/>
              </a:rPr>
              <a:t>М. Д. Горчаков, </a:t>
            </a:r>
          </a:p>
          <a:p>
            <a:pPr algn="ctr"/>
            <a:r>
              <a:rPr lang="ru-RU" dirty="0" smtClean="0">
                <a:latin typeface="Arial Black" pitchFamily="34" charset="0"/>
              </a:rPr>
              <a:t>дед П.А. Столыпина</a:t>
            </a:r>
            <a:endParaRPr lang="ru-RU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C:\Documents and Settings\Администратор\Мои документы\Мои рисунки\x_a2950ab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70" y="0"/>
            <a:ext cx="4500594" cy="6000792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714612" y="6000768"/>
            <a:ext cx="36695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>
                <a:latin typeface="Arial Black" pitchFamily="34" charset="0"/>
              </a:rPr>
              <a:t>Памятник П.А. Столыпину </a:t>
            </a:r>
          </a:p>
          <a:p>
            <a:pPr algn="ctr"/>
            <a:r>
              <a:rPr lang="ru-RU" dirty="0" smtClean="0">
                <a:latin typeface="Arial Black" pitchFamily="34" charset="0"/>
              </a:rPr>
              <a:t>в Саратове</a:t>
            </a:r>
            <a:endParaRPr lang="ru-RU" dirty="0"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1" descr="C:\Documents and Settings\Администратор\Мои документы\Мои рисунки\14467614.jpg"/>
          <p:cNvPicPr>
            <a:picLocks noChangeAspect="1" noChangeArrowheads="1"/>
          </p:cNvPicPr>
          <p:nvPr/>
        </p:nvPicPr>
        <p:blipFill>
          <a:blip r:embed="rId2"/>
          <a:srcRect t="10416"/>
          <a:stretch>
            <a:fillRect/>
          </a:stretch>
        </p:blipFill>
        <p:spPr bwMode="auto">
          <a:xfrm>
            <a:off x="0" y="0"/>
            <a:ext cx="9144000" cy="67151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1" descr="C:\Documents and Settings\Администратор\Мои документы\Мои рисунки\ADStolypi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0298" y="117850"/>
            <a:ext cx="3857652" cy="5207830"/>
          </a:xfrm>
          <a:prstGeom prst="ellipse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357422" y="5572140"/>
            <a:ext cx="45159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latin typeface="Arial Black" pitchFamily="34" charset="0"/>
              </a:rPr>
              <a:t>Аркадий Дмитриевич Столыпин, </a:t>
            </a:r>
          </a:p>
          <a:p>
            <a:pPr algn="ctr"/>
            <a:r>
              <a:rPr lang="ru-RU" b="1" dirty="0" smtClean="0">
                <a:latin typeface="Arial Black" pitchFamily="34" charset="0"/>
              </a:rPr>
              <a:t>отец П.А. Столыпина</a:t>
            </a:r>
            <a:endParaRPr lang="ru-RU" b="1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Картинка 7 из 82168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28860" y="285728"/>
            <a:ext cx="3857652" cy="5700963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357554" y="6072206"/>
            <a:ext cx="24000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Arial Black" pitchFamily="34" charset="0"/>
              </a:rPr>
              <a:t>М. Ю. Лермонтов</a:t>
            </a:r>
            <a:endParaRPr lang="ru-RU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1" descr="C:\Documents and Settings\Администратор\Мои документы\Мои рисунки\fe4c2706a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22" y="214290"/>
            <a:ext cx="3786214" cy="5161798"/>
          </a:xfrm>
          <a:prstGeom prst="ellipse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143240" y="5786454"/>
            <a:ext cx="25346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>
                <a:latin typeface="Arial Black" pitchFamily="34" charset="0"/>
              </a:rPr>
              <a:t>Петр Столыпин, </a:t>
            </a:r>
          </a:p>
          <a:p>
            <a:pPr algn="ctr"/>
            <a:r>
              <a:rPr lang="ru-RU" dirty="0" smtClean="0">
                <a:latin typeface="Arial Black" pitchFamily="34" charset="0"/>
              </a:rPr>
              <a:t>гимназист 1876 г.</a:t>
            </a:r>
            <a:endParaRPr lang="ru-RU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1" descr="C:\Documents and Settings\Администратор\Мои документы\Мои рисунки\neva_16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66444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</TotalTime>
  <Words>261</Words>
  <PresentationFormat>Экран (4:3)</PresentationFormat>
  <Paragraphs>48</Paragraphs>
  <Slides>40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40</vt:i4>
      </vt:variant>
    </vt:vector>
  </HeadingPairs>
  <TitlesOfParts>
    <vt:vector size="4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FuckYouBill</cp:lastModifiedBy>
  <cp:revision>14</cp:revision>
  <dcterms:modified xsi:type="dcterms:W3CDTF">2012-04-12T11:35:54Z</dcterms:modified>
</cp:coreProperties>
</file>